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300" r:id="rId2"/>
    <p:sldId id="266" r:id="rId3"/>
    <p:sldId id="301" r:id="rId4"/>
    <p:sldId id="320" r:id="rId5"/>
    <p:sldId id="302" r:id="rId6"/>
    <p:sldId id="316" r:id="rId7"/>
    <p:sldId id="303" r:id="rId8"/>
    <p:sldId id="304" r:id="rId9"/>
    <p:sldId id="305" r:id="rId10"/>
    <p:sldId id="306" r:id="rId11"/>
    <p:sldId id="308" r:id="rId12"/>
    <p:sldId id="307" r:id="rId13"/>
    <p:sldId id="321" r:id="rId14"/>
    <p:sldId id="311" r:id="rId15"/>
    <p:sldId id="309" r:id="rId16"/>
    <p:sldId id="312" r:id="rId17"/>
    <p:sldId id="314" r:id="rId18"/>
    <p:sldId id="317" r:id="rId19"/>
    <p:sldId id="257" r:id="rId20"/>
    <p:sldId id="259" r:id="rId21"/>
    <p:sldId id="260" r:id="rId22"/>
    <p:sldId id="261" r:id="rId23"/>
    <p:sldId id="262" r:id="rId24"/>
    <p:sldId id="263" r:id="rId25"/>
    <p:sldId id="287" r:id="rId26"/>
    <p:sldId id="318" r:id="rId27"/>
    <p:sldId id="319" r:id="rId2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79B56-A1AD-44F3-A9E3-0D9B68F84BC8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38C7FA5F-2634-431C-8B6C-401A34C3A6B2}">
      <dgm:prSet/>
      <dgm:spPr/>
      <dgm:t>
        <a:bodyPr/>
        <a:lstStyle/>
        <a:p>
          <a:pPr algn="ctr" rtl="0"/>
          <a:r>
            <a:rPr lang="nl-NL" b="1" dirty="0" smtClean="0"/>
            <a:t>Thema Zonnestelsel - Heelal</a:t>
          </a:r>
          <a:endParaRPr lang="nl-NL" dirty="0"/>
        </a:p>
      </dgm:t>
    </dgm:pt>
    <dgm:pt modelId="{08E2E9E8-318C-4F85-9A4A-7844179EAB78}" type="parTrans" cxnId="{7715C0F8-C575-47C4-95F4-5BD750E4E06E}">
      <dgm:prSet/>
      <dgm:spPr/>
      <dgm:t>
        <a:bodyPr/>
        <a:lstStyle/>
        <a:p>
          <a:endParaRPr lang="nl-NL"/>
        </a:p>
      </dgm:t>
    </dgm:pt>
    <dgm:pt modelId="{0BE2FAF0-18DA-4F99-995C-9C128EE3AA43}" type="sibTrans" cxnId="{7715C0F8-C575-47C4-95F4-5BD750E4E06E}">
      <dgm:prSet/>
      <dgm:spPr/>
      <dgm:t>
        <a:bodyPr/>
        <a:lstStyle/>
        <a:p>
          <a:endParaRPr lang="nl-NL"/>
        </a:p>
      </dgm:t>
    </dgm:pt>
    <dgm:pt modelId="{BB489FFF-8F51-4975-97A4-664099923743}" type="pres">
      <dgm:prSet presAssocID="{B3F79B56-A1AD-44F3-A9E3-0D9B68F84B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6A7D996-A890-4EB3-A1D5-8C771162EE6E}" type="pres">
      <dgm:prSet presAssocID="{38C7FA5F-2634-431C-8B6C-401A34C3A6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715C0F8-C575-47C4-95F4-5BD750E4E06E}" srcId="{B3F79B56-A1AD-44F3-A9E3-0D9B68F84BC8}" destId="{38C7FA5F-2634-431C-8B6C-401A34C3A6B2}" srcOrd="0" destOrd="0" parTransId="{08E2E9E8-318C-4F85-9A4A-7844179EAB78}" sibTransId="{0BE2FAF0-18DA-4F99-995C-9C128EE3AA43}"/>
    <dgm:cxn modelId="{743BB798-8C0C-43DD-82A0-FDD803A71A1C}" type="presOf" srcId="{38C7FA5F-2634-431C-8B6C-401A34C3A6B2}" destId="{C6A7D996-A890-4EB3-A1D5-8C771162EE6E}" srcOrd="0" destOrd="0" presId="urn:microsoft.com/office/officeart/2005/8/layout/vList2"/>
    <dgm:cxn modelId="{4750A408-8622-4E30-B50A-F4A3FEC7D59C}" type="presOf" srcId="{B3F79B56-A1AD-44F3-A9E3-0D9B68F84BC8}" destId="{BB489FFF-8F51-4975-97A4-664099923743}" srcOrd="0" destOrd="0" presId="urn:microsoft.com/office/officeart/2005/8/layout/vList2"/>
    <dgm:cxn modelId="{4CFD31CE-84C3-4B28-8959-EA4BCF77E737}" type="presParOf" srcId="{BB489FFF-8F51-4975-97A4-664099923743}" destId="{C6A7D996-A890-4EB3-A1D5-8C771162EE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C66CD4-155E-463E-98C6-7F9F49CF6307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9403A7D-496C-4EE9-A8AD-2CC48D7E6F1B}">
      <dgm:prSet/>
      <dgm:spPr/>
      <dgm:t>
        <a:bodyPr/>
        <a:lstStyle/>
        <a:p>
          <a:pPr algn="ctr" rtl="0"/>
          <a:r>
            <a:rPr lang="nl-NL" b="1" smtClean="0"/>
            <a:t>Schijngestalten Maan I</a:t>
          </a:r>
          <a:endParaRPr lang="nl-NL"/>
        </a:p>
      </dgm:t>
    </dgm:pt>
    <dgm:pt modelId="{C5D4E516-D609-4076-B84B-EA0FA162E951}" type="parTrans" cxnId="{ACEA0E60-39EC-460A-9D16-CCD94F532010}">
      <dgm:prSet/>
      <dgm:spPr/>
      <dgm:t>
        <a:bodyPr/>
        <a:lstStyle/>
        <a:p>
          <a:endParaRPr lang="nl-NL"/>
        </a:p>
      </dgm:t>
    </dgm:pt>
    <dgm:pt modelId="{1777D177-8112-4D37-B865-B8E10F0FB024}" type="sibTrans" cxnId="{ACEA0E60-39EC-460A-9D16-CCD94F532010}">
      <dgm:prSet/>
      <dgm:spPr/>
      <dgm:t>
        <a:bodyPr/>
        <a:lstStyle/>
        <a:p>
          <a:endParaRPr lang="nl-NL"/>
        </a:p>
      </dgm:t>
    </dgm:pt>
    <dgm:pt modelId="{1544DBC3-045E-4155-8217-0A5CD7D7B5B5}" type="pres">
      <dgm:prSet presAssocID="{94C66CD4-155E-463E-98C6-7F9F49CF63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6EAC7A4-EBD3-450A-A3D8-6A41D81D9916}" type="pres">
      <dgm:prSet presAssocID="{D9403A7D-496C-4EE9-A8AD-2CC48D7E6F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CEA0E60-39EC-460A-9D16-CCD94F532010}" srcId="{94C66CD4-155E-463E-98C6-7F9F49CF6307}" destId="{D9403A7D-496C-4EE9-A8AD-2CC48D7E6F1B}" srcOrd="0" destOrd="0" parTransId="{C5D4E516-D609-4076-B84B-EA0FA162E951}" sibTransId="{1777D177-8112-4D37-B865-B8E10F0FB024}"/>
    <dgm:cxn modelId="{5EC7B6DA-1147-4554-98F4-1E84416D3118}" type="presOf" srcId="{94C66CD4-155E-463E-98C6-7F9F49CF6307}" destId="{1544DBC3-045E-4155-8217-0A5CD7D7B5B5}" srcOrd="0" destOrd="0" presId="urn:microsoft.com/office/officeart/2005/8/layout/vList2"/>
    <dgm:cxn modelId="{0ECB7F39-ED17-414C-AE6E-BFB8BFAAD1CB}" type="presOf" srcId="{D9403A7D-496C-4EE9-A8AD-2CC48D7E6F1B}" destId="{66EAC7A4-EBD3-450A-A3D8-6A41D81D9916}" srcOrd="0" destOrd="0" presId="urn:microsoft.com/office/officeart/2005/8/layout/vList2"/>
    <dgm:cxn modelId="{116A8F80-1C80-4C3C-B4AD-9EE01DF8C831}" type="presParOf" srcId="{1544DBC3-045E-4155-8217-0A5CD7D7B5B5}" destId="{66EAC7A4-EBD3-450A-A3D8-6A41D81D99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E22768-197F-470E-9347-ED6BCDF95C63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BCB2B078-9EA4-4A6E-AD8F-B8E5100C10E3}">
      <dgm:prSet/>
      <dgm:spPr/>
      <dgm:t>
        <a:bodyPr/>
        <a:lstStyle/>
        <a:p>
          <a:pPr rtl="0"/>
          <a:r>
            <a:rPr lang="nl-NL" dirty="0" smtClean="0"/>
            <a:t>Maan tussen zon en aarde: maan donker </a:t>
          </a:r>
          <a:r>
            <a:rPr lang="nl-NL" b="1" u="sng" dirty="0" smtClean="0"/>
            <a:t>nieuwe maan</a:t>
          </a:r>
          <a:endParaRPr lang="nl-NL" dirty="0"/>
        </a:p>
      </dgm:t>
    </dgm:pt>
    <dgm:pt modelId="{28688962-8B9F-47F8-943D-9AC25170E459}" type="parTrans" cxnId="{4CAF61CC-24B8-4C90-92BD-20C2FECA7759}">
      <dgm:prSet/>
      <dgm:spPr/>
      <dgm:t>
        <a:bodyPr/>
        <a:lstStyle/>
        <a:p>
          <a:endParaRPr lang="nl-NL"/>
        </a:p>
      </dgm:t>
    </dgm:pt>
    <dgm:pt modelId="{AAE3E90B-389A-4AF9-B7C4-E09762C62035}" type="sibTrans" cxnId="{4CAF61CC-24B8-4C90-92BD-20C2FECA7759}">
      <dgm:prSet/>
      <dgm:spPr/>
      <dgm:t>
        <a:bodyPr/>
        <a:lstStyle/>
        <a:p>
          <a:endParaRPr lang="nl-NL"/>
        </a:p>
      </dgm:t>
    </dgm:pt>
    <dgm:pt modelId="{8928122E-DA7F-498D-8014-1176C60DAC6D}">
      <dgm:prSet/>
      <dgm:spPr/>
      <dgm:t>
        <a:bodyPr/>
        <a:lstStyle/>
        <a:p>
          <a:pPr rtl="0"/>
          <a:r>
            <a:rPr lang="nl-NL" smtClean="0"/>
            <a:t>Een week later </a:t>
          </a:r>
          <a:r>
            <a:rPr lang="nl-NL" b="1" u="sng" smtClean="0"/>
            <a:t>eerste kwartier</a:t>
          </a:r>
          <a:endParaRPr lang="nl-NL"/>
        </a:p>
      </dgm:t>
    </dgm:pt>
    <dgm:pt modelId="{96AB56B0-AE3D-40DF-92F3-8B66AAAC1A85}" type="parTrans" cxnId="{9E7E496C-979A-4D9F-B3F6-4963AE7E4263}">
      <dgm:prSet/>
      <dgm:spPr/>
      <dgm:t>
        <a:bodyPr/>
        <a:lstStyle/>
        <a:p>
          <a:endParaRPr lang="nl-NL"/>
        </a:p>
      </dgm:t>
    </dgm:pt>
    <dgm:pt modelId="{43724C8D-7991-44BA-B83F-3AC6CF5B76F0}" type="sibTrans" cxnId="{9E7E496C-979A-4D9F-B3F6-4963AE7E4263}">
      <dgm:prSet/>
      <dgm:spPr/>
      <dgm:t>
        <a:bodyPr/>
        <a:lstStyle/>
        <a:p>
          <a:endParaRPr lang="nl-NL"/>
        </a:p>
      </dgm:t>
    </dgm:pt>
    <dgm:pt modelId="{5E188609-81FE-46BB-8DBF-B776D097FB69}">
      <dgm:prSet/>
      <dgm:spPr/>
      <dgm:t>
        <a:bodyPr/>
        <a:lstStyle/>
        <a:p>
          <a:pPr rtl="0"/>
          <a:r>
            <a:rPr lang="nl-NL" smtClean="0"/>
            <a:t>Twee weken later: M-A-Z = </a:t>
          </a:r>
          <a:r>
            <a:rPr lang="nl-NL" b="1" u="sng" smtClean="0"/>
            <a:t>volle maan</a:t>
          </a:r>
          <a:endParaRPr lang="nl-NL"/>
        </a:p>
      </dgm:t>
    </dgm:pt>
    <dgm:pt modelId="{A89BC6DC-CEB1-407B-A949-F4D6212F4542}" type="parTrans" cxnId="{76D042D9-A9DC-4E1B-A8F3-3D8564F58590}">
      <dgm:prSet/>
      <dgm:spPr/>
      <dgm:t>
        <a:bodyPr/>
        <a:lstStyle/>
        <a:p>
          <a:endParaRPr lang="nl-NL"/>
        </a:p>
      </dgm:t>
    </dgm:pt>
    <dgm:pt modelId="{B8E65367-1ABB-4354-B878-D9ADC8929058}" type="sibTrans" cxnId="{76D042D9-A9DC-4E1B-A8F3-3D8564F58590}">
      <dgm:prSet/>
      <dgm:spPr/>
      <dgm:t>
        <a:bodyPr/>
        <a:lstStyle/>
        <a:p>
          <a:endParaRPr lang="nl-NL"/>
        </a:p>
      </dgm:t>
    </dgm:pt>
    <dgm:pt modelId="{D9F43B3B-8923-4219-9901-9263894BEDE4}">
      <dgm:prSet/>
      <dgm:spPr/>
      <dgm:t>
        <a:bodyPr/>
        <a:lstStyle/>
        <a:p>
          <a:pPr rtl="0"/>
          <a:r>
            <a:rPr lang="nl-NL" smtClean="0"/>
            <a:t>Drie weken later </a:t>
          </a:r>
          <a:r>
            <a:rPr lang="nl-NL" u="sng" smtClean="0"/>
            <a:t>l</a:t>
          </a:r>
          <a:r>
            <a:rPr lang="nl-NL" b="1" u="sng" smtClean="0"/>
            <a:t>aatste kwartier</a:t>
          </a:r>
          <a:endParaRPr lang="nl-NL"/>
        </a:p>
      </dgm:t>
    </dgm:pt>
    <dgm:pt modelId="{83AAF67D-E472-46D8-97E4-EA9BFE673CF1}" type="parTrans" cxnId="{1653A57F-B082-442D-926B-69BF84C21CCC}">
      <dgm:prSet/>
      <dgm:spPr/>
      <dgm:t>
        <a:bodyPr/>
        <a:lstStyle/>
        <a:p>
          <a:endParaRPr lang="nl-NL"/>
        </a:p>
      </dgm:t>
    </dgm:pt>
    <dgm:pt modelId="{0C877B47-48E7-413D-AE20-91CD15EF3A67}" type="sibTrans" cxnId="{1653A57F-B082-442D-926B-69BF84C21CCC}">
      <dgm:prSet/>
      <dgm:spPr/>
      <dgm:t>
        <a:bodyPr/>
        <a:lstStyle/>
        <a:p>
          <a:endParaRPr lang="nl-NL"/>
        </a:p>
      </dgm:t>
    </dgm:pt>
    <dgm:pt modelId="{4571ED0D-742C-481B-9FB8-249D7B357453}" type="pres">
      <dgm:prSet presAssocID="{8DE22768-197F-470E-9347-ED6BCDF95C6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9874E9E-8EE3-45BC-B7AE-29869724E791}" type="pres">
      <dgm:prSet presAssocID="{8DE22768-197F-470E-9347-ED6BCDF95C63}" presName="arrow" presStyleLbl="bgShp" presStyleIdx="0" presStyleCnt="1"/>
      <dgm:spPr/>
    </dgm:pt>
    <dgm:pt modelId="{C2839DDD-2579-4916-AB13-C0851DDD7AC2}" type="pres">
      <dgm:prSet presAssocID="{8DE22768-197F-470E-9347-ED6BCDF95C63}" presName="linearProcess" presStyleCnt="0"/>
      <dgm:spPr/>
    </dgm:pt>
    <dgm:pt modelId="{D65AFAE4-0A54-4AB6-A9D1-83A3320A31AB}" type="pres">
      <dgm:prSet presAssocID="{BCB2B078-9EA4-4A6E-AD8F-B8E5100C10E3}" presName="textNode" presStyleLbl="node1" presStyleIdx="0" presStyleCnt="4" custLinFactX="-361" custLinFactNeighborX="-100000" custLinFactNeighborY="-62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24CEC4B-6717-4E41-8445-6F3DC902B85C}" type="pres">
      <dgm:prSet presAssocID="{AAE3E90B-389A-4AF9-B7C4-E09762C62035}" presName="sibTrans" presStyleCnt="0"/>
      <dgm:spPr/>
    </dgm:pt>
    <dgm:pt modelId="{83A63412-336C-4108-894D-430EC1F3A2DE}" type="pres">
      <dgm:prSet presAssocID="{8928122E-DA7F-498D-8014-1176C60DAC6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FD01DAA-3699-42F6-97F4-95915C857E23}" type="pres">
      <dgm:prSet presAssocID="{43724C8D-7991-44BA-B83F-3AC6CF5B76F0}" presName="sibTrans" presStyleCnt="0"/>
      <dgm:spPr/>
    </dgm:pt>
    <dgm:pt modelId="{A36EB060-C99C-4BC3-A9B4-F9E5E13CD5FC}" type="pres">
      <dgm:prSet presAssocID="{5E188609-81FE-46BB-8DBF-B776D097FB6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119F74-DD41-4A6B-B815-D5449002D678}" type="pres">
      <dgm:prSet presAssocID="{B8E65367-1ABB-4354-B878-D9ADC8929058}" presName="sibTrans" presStyleCnt="0"/>
      <dgm:spPr/>
    </dgm:pt>
    <dgm:pt modelId="{365356EA-51B9-48EC-9A2B-1E11E7BD59DF}" type="pres">
      <dgm:prSet presAssocID="{D9F43B3B-8923-4219-9901-9263894BEDE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00B291A-2E44-4F2D-8795-6F820E74AA2A}" type="presOf" srcId="{8928122E-DA7F-498D-8014-1176C60DAC6D}" destId="{83A63412-336C-4108-894D-430EC1F3A2DE}" srcOrd="0" destOrd="0" presId="urn:microsoft.com/office/officeart/2005/8/layout/hProcess9"/>
    <dgm:cxn modelId="{8805D3F5-B8CD-4AFC-80BF-A077285A2533}" type="presOf" srcId="{D9F43B3B-8923-4219-9901-9263894BEDE4}" destId="{365356EA-51B9-48EC-9A2B-1E11E7BD59DF}" srcOrd="0" destOrd="0" presId="urn:microsoft.com/office/officeart/2005/8/layout/hProcess9"/>
    <dgm:cxn modelId="{165CCAB2-E059-4FA0-A69B-99EF105B10C6}" type="presOf" srcId="{5E188609-81FE-46BB-8DBF-B776D097FB69}" destId="{A36EB060-C99C-4BC3-A9B4-F9E5E13CD5FC}" srcOrd="0" destOrd="0" presId="urn:microsoft.com/office/officeart/2005/8/layout/hProcess9"/>
    <dgm:cxn modelId="{4CAF61CC-24B8-4C90-92BD-20C2FECA7759}" srcId="{8DE22768-197F-470E-9347-ED6BCDF95C63}" destId="{BCB2B078-9EA4-4A6E-AD8F-B8E5100C10E3}" srcOrd="0" destOrd="0" parTransId="{28688962-8B9F-47F8-943D-9AC25170E459}" sibTransId="{AAE3E90B-389A-4AF9-B7C4-E09762C62035}"/>
    <dgm:cxn modelId="{76D042D9-A9DC-4E1B-A8F3-3D8564F58590}" srcId="{8DE22768-197F-470E-9347-ED6BCDF95C63}" destId="{5E188609-81FE-46BB-8DBF-B776D097FB69}" srcOrd="2" destOrd="0" parTransId="{A89BC6DC-CEB1-407B-A949-F4D6212F4542}" sibTransId="{B8E65367-1ABB-4354-B878-D9ADC8929058}"/>
    <dgm:cxn modelId="{9E7E496C-979A-4D9F-B3F6-4963AE7E4263}" srcId="{8DE22768-197F-470E-9347-ED6BCDF95C63}" destId="{8928122E-DA7F-498D-8014-1176C60DAC6D}" srcOrd="1" destOrd="0" parTransId="{96AB56B0-AE3D-40DF-92F3-8B66AAAC1A85}" sibTransId="{43724C8D-7991-44BA-B83F-3AC6CF5B76F0}"/>
    <dgm:cxn modelId="{9B8BA40E-C180-4D13-BB18-69FFDFD373EF}" type="presOf" srcId="{BCB2B078-9EA4-4A6E-AD8F-B8E5100C10E3}" destId="{D65AFAE4-0A54-4AB6-A9D1-83A3320A31AB}" srcOrd="0" destOrd="0" presId="urn:microsoft.com/office/officeart/2005/8/layout/hProcess9"/>
    <dgm:cxn modelId="{BBB699A6-F60B-4DDA-B2D3-297A393C55ED}" type="presOf" srcId="{8DE22768-197F-470E-9347-ED6BCDF95C63}" destId="{4571ED0D-742C-481B-9FB8-249D7B357453}" srcOrd="0" destOrd="0" presId="urn:microsoft.com/office/officeart/2005/8/layout/hProcess9"/>
    <dgm:cxn modelId="{1653A57F-B082-442D-926B-69BF84C21CCC}" srcId="{8DE22768-197F-470E-9347-ED6BCDF95C63}" destId="{D9F43B3B-8923-4219-9901-9263894BEDE4}" srcOrd="3" destOrd="0" parTransId="{83AAF67D-E472-46D8-97E4-EA9BFE673CF1}" sibTransId="{0C877B47-48E7-413D-AE20-91CD15EF3A67}"/>
    <dgm:cxn modelId="{93E73EA2-D228-4888-82AA-7859844C6F66}" type="presParOf" srcId="{4571ED0D-742C-481B-9FB8-249D7B357453}" destId="{09874E9E-8EE3-45BC-B7AE-29869724E791}" srcOrd="0" destOrd="0" presId="urn:microsoft.com/office/officeart/2005/8/layout/hProcess9"/>
    <dgm:cxn modelId="{02FB7EF6-7F64-40A7-9787-5DB3C106F008}" type="presParOf" srcId="{4571ED0D-742C-481B-9FB8-249D7B357453}" destId="{C2839DDD-2579-4916-AB13-C0851DDD7AC2}" srcOrd="1" destOrd="0" presId="urn:microsoft.com/office/officeart/2005/8/layout/hProcess9"/>
    <dgm:cxn modelId="{FCBCB0BE-3D70-4073-94F5-6DCF720D9851}" type="presParOf" srcId="{C2839DDD-2579-4916-AB13-C0851DDD7AC2}" destId="{D65AFAE4-0A54-4AB6-A9D1-83A3320A31AB}" srcOrd="0" destOrd="0" presId="urn:microsoft.com/office/officeart/2005/8/layout/hProcess9"/>
    <dgm:cxn modelId="{5D1A5229-FF1B-4872-8DC4-1804DDC9728A}" type="presParOf" srcId="{C2839DDD-2579-4916-AB13-C0851DDD7AC2}" destId="{924CEC4B-6717-4E41-8445-6F3DC902B85C}" srcOrd="1" destOrd="0" presId="urn:microsoft.com/office/officeart/2005/8/layout/hProcess9"/>
    <dgm:cxn modelId="{6081F893-C380-4AD0-9366-BDFDD61A83C3}" type="presParOf" srcId="{C2839DDD-2579-4916-AB13-C0851DDD7AC2}" destId="{83A63412-336C-4108-894D-430EC1F3A2DE}" srcOrd="2" destOrd="0" presId="urn:microsoft.com/office/officeart/2005/8/layout/hProcess9"/>
    <dgm:cxn modelId="{B3661FC0-1161-443D-9159-48473217A326}" type="presParOf" srcId="{C2839DDD-2579-4916-AB13-C0851DDD7AC2}" destId="{DFD01DAA-3699-42F6-97F4-95915C857E23}" srcOrd="3" destOrd="0" presId="urn:microsoft.com/office/officeart/2005/8/layout/hProcess9"/>
    <dgm:cxn modelId="{0D4782E5-B806-43B8-8D72-FF1FBD3B7AAE}" type="presParOf" srcId="{C2839DDD-2579-4916-AB13-C0851DDD7AC2}" destId="{A36EB060-C99C-4BC3-A9B4-F9E5E13CD5FC}" srcOrd="4" destOrd="0" presId="urn:microsoft.com/office/officeart/2005/8/layout/hProcess9"/>
    <dgm:cxn modelId="{AFE6A80F-CEB4-4C0E-9D09-21A3A686AA31}" type="presParOf" srcId="{C2839DDD-2579-4916-AB13-C0851DDD7AC2}" destId="{DC119F74-DD41-4A6B-B815-D5449002D678}" srcOrd="5" destOrd="0" presId="urn:microsoft.com/office/officeart/2005/8/layout/hProcess9"/>
    <dgm:cxn modelId="{5BF4FDF4-3FF3-4096-A37A-5325D4490458}" type="presParOf" srcId="{C2839DDD-2579-4916-AB13-C0851DDD7AC2}" destId="{365356EA-51B9-48EC-9A2B-1E11E7BD59D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81A3BE-A3A7-40AC-9ABC-F752D8BC219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62607D96-535A-4AD6-8695-201324124D86}">
      <dgm:prSet/>
      <dgm:spPr/>
      <dgm:t>
        <a:bodyPr/>
        <a:lstStyle/>
        <a:p>
          <a:pPr rtl="0"/>
          <a:r>
            <a:rPr lang="nl-NL" dirty="0" smtClean="0"/>
            <a:t>De maan draait in 29,5 dagen om de aarde</a:t>
          </a:r>
          <a:endParaRPr lang="nl-NL" dirty="0"/>
        </a:p>
      </dgm:t>
    </dgm:pt>
    <dgm:pt modelId="{A15E90AB-649E-43C5-817E-621088B2857C}" type="parTrans" cxnId="{2F9F2EEE-4361-4674-9480-75EFF437AD07}">
      <dgm:prSet/>
      <dgm:spPr/>
      <dgm:t>
        <a:bodyPr/>
        <a:lstStyle/>
        <a:p>
          <a:endParaRPr lang="nl-NL"/>
        </a:p>
      </dgm:t>
    </dgm:pt>
    <dgm:pt modelId="{2DA50AEA-517D-4B23-875A-DAB0DD3CEF62}" type="sibTrans" cxnId="{2F9F2EEE-4361-4674-9480-75EFF437AD07}">
      <dgm:prSet/>
      <dgm:spPr/>
      <dgm:t>
        <a:bodyPr/>
        <a:lstStyle/>
        <a:p>
          <a:endParaRPr lang="nl-NL"/>
        </a:p>
      </dgm:t>
    </dgm:pt>
    <dgm:pt modelId="{0ECF389E-6A51-4B0E-89EF-16BF25CFD932}" type="pres">
      <dgm:prSet presAssocID="{F681A3BE-A3A7-40AC-9ABC-F752D8BC21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B894F29-2571-475C-AFBB-F81625E8D6F3}" type="pres">
      <dgm:prSet presAssocID="{62607D96-535A-4AD6-8695-201324124D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8781BD2-5E1B-4D4C-BE46-1A778747C044}" type="presOf" srcId="{62607D96-535A-4AD6-8695-201324124D86}" destId="{7B894F29-2571-475C-AFBB-F81625E8D6F3}" srcOrd="0" destOrd="0" presId="urn:microsoft.com/office/officeart/2005/8/layout/vList2"/>
    <dgm:cxn modelId="{2F9F2EEE-4361-4674-9480-75EFF437AD07}" srcId="{F681A3BE-A3A7-40AC-9ABC-F752D8BC2197}" destId="{62607D96-535A-4AD6-8695-201324124D86}" srcOrd="0" destOrd="0" parTransId="{A15E90AB-649E-43C5-817E-621088B2857C}" sibTransId="{2DA50AEA-517D-4B23-875A-DAB0DD3CEF62}"/>
    <dgm:cxn modelId="{27E358F4-C159-4BF4-A064-1C442AFC22E1}" type="presOf" srcId="{F681A3BE-A3A7-40AC-9ABC-F752D8BC2197}" destId="{0ECF389E-6A51-4B0E-89EF-16BF25CFD932}" srcOrd="0" destOrd="0" presId="urn:microsoft.com/office/officeart/2005/8/layout/vList2"/>
    <dgm:cxn modelId="{EC8B52C1-89BC-4480-9008-CF6598987A41}" type="presParOf" srcId="{0ECF389E-6A51-4B0E-89EF-16BF25CFD932}" destId="{7B894F29-2571-475C-AFBB-F81625E8D6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24D4F0-D265-42CB-AC8B-7C2CE43AE1BB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1A9DCBA9-3E20-43BF-8239-55E081952247}">
      <dgm:prSet/>
      <dgm:spPr/>
      <dgm:t>
        <a:bodyPr/>
        <a:lstStyle/>
        <a:p>
          <a:pPr algn="ctr" rtl="0"/>
          <a:r>
            <a:rPr lang="nl-NL" b="1" smtClean="0"/>
            <a:t>Schijngestalten Maan II</a:t>
          </a:r>
          <a:endParaRPr lang="nl-NL"/>
        </a:p>
      </dgm:t>
    </dgm:pt>
    <dgm:pt modelId="{6587E1E0-4901-4DC7-9E4E-7CA901B3A195}" type="parTrans" cxnId="{486DD101-A011-4CBA-ACB6-47AD60C768D9}">
      <dgm:prSet/>
      <dgm:spPr/>
      <dgm:t>
        <a:bodyPr/>
        <a:lstStyle/>
        <a:p>
          <a:endParaRPr lang="nl-NL"/>
        </a:p>
      </dgm:t>
    </dgm:pt>
    <dgm:pt modelId="{EA78E6EF-6385-40F4-9CD2-7476667330CA}" type="sibTrans" cxnId="{486DD101-A011-4CBA-ACB6-47AD60C768D9}">
      <dgm:prSet/>
      <dgm:spPr/>
      <dgm:t>
        <a:bodyPr/>
        <a:lstStyle/>
        <a:p>
          <a:endParaRPr lang="nl-NL"/>
        </a:p>
      </dgm:t>
    </dgm:pt>
    <dgm:pt modelId="{F779024A-1F16-4F8C-ABC7-B2804FBBF7DC}" type="pres">
      <dgm:prSet presAssocID="{E624D4F0-D265-42CB-AC8B-7C2CE43AE1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24A8BA0-483F-4221-BAA3-F999180344D6}" type="pres">
      <dgm:prSet presAssocID="{1A9DCBA9-3E20-43BF-8239-55E0819522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86DD101-A011-4CBA-ACB6-47AD60C768D9}" srcId="{E624D4F0-D265-42CB-AC8B-7C2CE43AE1BB}" destId="{1A9DCBA9-3E20-43BF-8239-55E081952247}" srcOrd="0" destOrd="0" parTransId="{6587E1E0-4901-4DC7-9E4E-7CA901B3A195}" sibTransId="{EA78E6EF-6385-40F4-9CD2-7476667330CA}"/>
    <dgm:cxn modelId="{5525A024-A3D6-4EF1-A758-D0BD244D00E2}" type="presOf" srcId="{1A9DCBA9-3E20-43BF-8239-55E081952247}" destId="{924A8BA0-483F-4221-BAA3-F999180344D6}" srcOrd="0" destOrd="0" presId="urn:microsoft.com/office/officeart/2005/8/layout/vList2"/>
    <dgm:cxn modelId="{7773C437-C707-4930-8F96-44BB3BCC9AFA}" type="presOf" srcId="{E624D4F0-D265-42CB-AC8B-7C2CE43AE1BB}" destId="{F779024A-1F16-4F8C-ABC7-B2804FBBF7DC}" srcOrd="0" destOrd="0" presId="urn:microsoft.com/office/officeart/2005/8/layout/vList2"/>
    <dgm:cxn modelId="{23425644-5319-4CC0-AA55-859A508FB019}" type="presParOf" srcId="{F779024A-1F16-4F8C-ABC7-B2804FBBF7DC}" destId="{924A8BA0-483F-4221-BAA3-F999180344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270AFBF-15F4-4BF3-81C5-C302869835DF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BBB64028-222A-4C8E-93DD-3CF279C4C4F4}">
      <dgm:prSet/>
      <dgm:spPr/>
      <dgm:t>
        <a:bodyPr/>
        <a:lstStyle/>
        <a:p>
          <a:pPr algn="ctr" rtl="0"/>
          <a:r>
            <a:rPr lang="nl-NL" b="1" smtClean="0"/>
            <a:t>Schijngestalten Maan III</a:t>
          </a:r>
          <a:endParaRPr lang="nl-NL"/>
        </a:p>
      </dgm:t>
    </dgm:pt>
    <dgm:pt modelId="{E122BBFF-1C54-43BD-A3DA-D050F5BB7588}" type="parTrans" cxnId="{9F6025CA-658F-4A56-BA3B-1164F4238CA8}">
      <dgm:prSet/>
      <dgm:spPr/>
      <dgm:t>
        <a:bodyPr/>
        <a:lstStyle/>
        <a:p>
          <a:endParaRPr lang="nl-NL"/>
        </a:p>
      </dgm:t>
    </dgm:pt>
    <dgm:pt modelId="{1E7BD5F8-EC8C-4724-8D36-46BCE96D2995}" type="sibTrans" cxnId="{9F6025CA-658F-4A56-BA3B-1164F4238CA8}">
      <dgm:prSet/>
      <dgm:spPr/>
      <dgm:t>
        <a:bodyPr/>
        <a:lstStyle/>
        <a:p>
          <a:endParaRPr lang="nl-NL"/>
        </a:p>
      </dgm:t>
    </dgm:pt>
    <dgm:pt modelId="{17CD612F-26D6-435E-97AF-A3341D1805C0}" type="pres">
      <dgm:prSet presAssocID="{C270AFBF-15F4-4BF3-81C5-C302869835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C976195-7CEF-4166-90E0-C1257776F292}" type="pres">
      <dgm:prSet presAssocID="{BBB64028-222A-4C8E-93DD-3CF279C4C4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777E990-EAAA-4FEF-ADD7-B75CD5068185}" type="presOf" srcId="{BBB64028-222A-4C8E-93DD-3CF279C4C4F4}" destId="{3C976195-7CEF-4166-90E0-C1257776F292}" srcOrd="0" destOrd="0" presId="urn:microsoft.com/office/officeart/2005/8/layout/vList2"/>
    <dgm:cxn modelId="{48B5548C-C698-42A0-BC51-886FC4A8C1F3}" type="presOf" srcId="{C270AFBF-15F4-4BF3-81C5-C302869835DF}" destId="{17CD612F-26D6-435E-97AF-A3341D1805C0}" srcOrd="0" destOrd="0" presId="urn:microsoft.com/office/officeart/2005/8/layout/vList2"/>
    <dgm:cxn modelId="{9F6025CA-658F-4A56-BA3B-1164F4238CA8}" srcId="{C270AFBF-15F4-4BF3-81C5-C302869835DF}" destId="{BBB64028-222A-4C8E-93DD-3CF279C4C4F4}" srcOrd="0" destOrd="0" parTransId="{E122BBFF-1C54-43BD-A3DA-D050F5BB7588}" sibTransId="{1E7BD5F8-EC8C-4724-8D36-46BCE96D2995}"/>
    <dgm:cxn modelId="{CDB5DE20-A7CF-4895-94B1-821BF1D2F8A6}" type="presParOf" srcId="{17CD612F-26D6-435E-97AF-A3341D1805C0}" destId="{3C976195-7CEF-4166-90E0-C1257776F2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24E3907-6A02-48E3-AE9A-8CE91609E3C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5F28CFD-6592-49FE-87E3-CE843B34A4FA}">
      <dgm:prSet custT="1"/>
      <dgm:spPr/>
      <dgm:t>
        <a:bodyPr/>
        <a:lstStyle/>
        <a:p>
          <a:pPr rtl="0"/>
          <a:r>
            <a:rPr lang="nl-NL" sz="2800" dirty="0" smtClean="0"/>
            <a:t>Maan draait ook om eigen as: één complete baan om de Aarde = één complete draai om eigen as. Gevolg?</a:t>
          </a:r>
          <a:endParaRPr lang="nl-NL" sz="2800" dirty="0"/>
        </a:p>
      </dgm:t>
    </dgm:pt>
    <dgm:pt modelId="{B8B69AD2-5B1D-4010-BFBB-CA78FDCAF40C}" type="parTrans" cxnId="{EF4DB412-700F-41BB-A1B3-7E338654E15F}">
      <dgm:prSet/>
      <dgm:spPr/>
      <dgm:t>
        <a:bodyPr/>
        <a:lstStyle/>
        <a:p>
          <a:endParaRPr lang="nl-NL"/>
        </a:p>
      </dgm:t>
    </dgm:pt>
    <dgm:pt modelId="{B888C8F2-E169-4E05-82C3-6DE75D6C4649}" type="sibTrans" cxnId="{EF4DB412-700F-41BB-A1B3-7E338654E15F}">
      <dgm:prSet/>
      <dgm:spPr/>
      <dgm:t>
        <a:bodyPr/>
        <a:lstStyle/>
        <a:p>
          <a:endParaRPr lang="nl-NL"/>
        </a:p>
      </dgm:t>
    </dgm:pt>
    <dgm:pt modelId="{11FE9386-0962-4BE3-AB05-A6938CD69AB8}" type="pres">
      <dgm:prSet presAssocID="{124E3907-6A02-48E3-AE9A-8CE91609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CCEF04D-1BC1-4D8C-9A4D-456C320CAE1F}" type="pres">
      <dgm:prSet presAssocID="{B5F28CFD-6592-49FE-87E3-CE843B34A4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44CAE00-D602-4A96-8DB9-7DC12F49D049}" type="presOf" srcId="{124E3907-6A02-48E3-AE9A-8CE91609E3C7}" destId="{11FE9386-0962-4BE3-AB05-A6938CD69AB8}" srcOrd="0" destOrd="0" presId="urn:microsoft.com/office/officeart/2005/8/layout/vList2"/>
    <dgm:cxn modelId="{EF4DB412-700F-41BB-A1B3-7E338654E15F}" srcId="{124E3907-6A02-48E3-AE9A-8CE91609E3C7}" destId="{B5F28CFD-6592-49FE-87E3-CE843B34A4FA}" srcOrd="0" destOrd="0" parTransId="{B8B69AD2-5B1D-4010-BFBB-CA78FDCAF40C}" sibTransId="{B888C8F2-E169-4E05-82C3-6DE75D6C4649}"/>
    <dgm:cxn modelId="{14A25CCA-4886-4B47-AF2A-E8359A084CC7}" type="presOf" srcId="{B5F28CFD-6592-49FE-87E3-CE843B34A4FA}" destId="{3CCEF04D-1BC1-4D8C-9A4D-456C320CAE1F}" srcOrd="0" destOrd="0" presId="urn:microsoft.com/office/officeart/2005/8/layout/vList2"/>
    <dgm:cxn modelId="{8385D7B1-3743-4957-8A80-CC4A80DBB7E3}" type="presParOf" srcId="{11FE9386-0962-4BE3-AB05-A6938CD69AB8}" destId="{3CCEF04D-1BC1-4D8C-9A4D-456C320CAE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867CA0A-106D-4413-8529-C651B9C1E425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86AC72AB-B2FB-438E-AA0B-712BCE6A3B46}">
      <dgm:prSet custT="1"/>
      <dgm:spPr/>
      <dgm:t>
        <a:bodyPr/>
        <a:lstStyle/>
        <a:p>
          <a:pPr algn="ctr" rtl="0"/>
          <a:r>
            <a:rPr lang="nl-NL" sz="4400" b="1" dirty="0" smtClean="0"/>
            <a:t>Wat zien we vanaf de Aarde van de Maan?</a:t>
          </a:r>
          <a:endParaRPr lang="nl-NL" sz="4400" b="1" dirty="0"/>
        </a:p>
      </dgm:t>
    </dgm:pt>
    <dgm:pt modelId="{FF80B145-B7E0-486B-B5F5-72D533378EF7}" type="parTrans" cxnId="{53017B77-04D9-49A8-B64A-76C59357E977}">
      <dgm:prSet/>
      <dgm:spPr/>
      <dgm:t>
        <a:bodyPr/>
        <a:lstStyle/>
        <a:p>
          <a:endParaRPr lang="nl-NL"/>
        </a:p>
      </dgm:t>
    </dgm:pt>
    <dgm:pt modelId="{B496887B-D0C9-484D-9189-56AE9D6140B6}" type="sibTrans" cxnId="{53017B77-04D9-49A8-B64A-76C59357E977}">
      <dgm:prSet/>
      <dgm:spPr/>
      <dgm:t>
        <a:bodyPr/>
        <a:lstStyle/>
        <a:p>
          <a:endParaRPr lang="nl-NL"/>
        </a:p>
      </dgm:t>
    </dgm:pt>
    <dgm:pt modelId="{45E93538-79CD-49F4-9E5C-DE1E015AFC1A}" type="pres">
      <dgm:prSet presAssocID="{D867CA0A-106D-4413-8529-C651B9C1E4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795BC94-0059-4E4C-9E0C-0445E92C9564}" type="pres">
      <dgm:prSet presAssocID="{86AC72AB-B2FB-438E-AA0B-712BCE6A3B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3017B77-04D9-49A8-B64A-76C59357E977}" srcId="{D867CA0A-106D-4413-8529-C651B9C1E425}" destId="{86AC72AB-B2FB-438E-AA0B-712BCE6A3B46}" srcOrd="0" destOrd="0" parTransId="{FF80B145-B7E0-486B-B5F5-72D533378EF7}" sibTransId="{B496887B-D0C9-484D-9189-56AE9D6140B6}"/>
    <dgm:cxn modelId="{81D5239B-DD42-48EB-8CD4-DAD1CB15A9BD}" type="presOf" srcId="{86AC72AB-B2FB-438E-AA0B-712BCE6A3B46}" destId="{D795BC94-0059-4E4C-9E0C-0445E92C9564}" srcOrd="0" destOrd="0" presId="urn:microsoft.com/office/officeart/2005/8/layout/vList2"/>
    <dgm:cxn modelId="{23195CC3-AFCF-4049-832E-B2696589AD32}" type="presOf" srcId="{D867CA0A-106D-4413-8529-C651B9C1E425}" destId="{45E93538-79CD-49F4-9E5C-DE1E015AFC1A}" srcOrd="0" destOrd="0" presId="urn:microsoft.com/office/officeart/2005/8/layout/vList2"/>
    <dgm:cxn modelId="{14C832A1-1CB3-4CCF-9B2D-ED075F13AE65}" type="presParOf" srcId="{45E93538-79CD-49F4-9E5C-DE1E015AFC1A}" destId="{D795BC94-0059-4E4C-9E0C-0445E92C95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16537AE-7D8B-468C-A701-3BE16DA6D61D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6B4413C5-4357-42A5-A19A-61F317691C57}">
      <dgm:prSet/>
      <dgm:spPr/>
      <dgm:t>
        <a:bodyPr/>
        <a:lstStyle/>
        <a:p>
          <a:pPr algn="ctr" rtl="0"/>
          <a:r>
            <a:rPr lang="nl-NL" b="1" dirty="0" smtClean="0"/>
            <a:t>Eclipticavlak zonnestelsel</a:t>
          </a:r>
          <a:r>
            <a:rPr lang="nl-NL" dirty="0" smtClean="0"/>
            <a:t> </a:t>
          </a:r>
          <a:endParaRPr lang="nl-NL" dirty="0"/>
        </a:p>
      </dgm:t>
    </dgm:pt>
    <dgm:pt modelId="{1B4A337D-58CE-42FA-8F5E-335244D11088}" type="parTrans" cxnId="{A3E8017A-B3A6-4A29-8E7E-F0D98684F0E7}">
      <dgm:prSet/>
      <dgm:spPr/>
      <dgm:t>
        <a:bodyPr/>
        <a:lstStyle/>
        <a:p>
          <a:endParaRPr lang="nl-NL"/>
        </a:p>
      </dgm:t>
    </dgm:pt>
    <dgm:pt modelId="{8AB48540-9836-4C19-A09F-2B1BD9D07AF4}" type="sibTrans" cxnId="{A3E8017A-B3A6-4A29-8E7E-F0D98684F0E7}">
      <dgm:prSet/>
      <dgm:spPr/>
      <dgm:t>
        <a:bodyPr/>
        <a:lstStyle/>
        <a:p>
          <a:endParaRPr lang="nl-NL"/>
        </a:p>
      </dgm:t>
    </dgm:pt>
    <dgm:pt modelId="{A4DB9865-898D-46B1-89C9-B9E2A6375549}" type="pres">
      <dgm:prSet presAssocID="{116537AE-7D8B-468C-A701-3BE16DA6D6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3F4D993-5F08-4364-9F23-D68FC47AD589}" type="pres">
      <dgm:prSet presAssocID="{6B4413C5-4357-42A5-A19A-61F317691C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98443BB-41F6-4470-9F4A-9D7E938949B3}" type="presOf" srcId="{116537AE-7D8B-468C-A701-3BE16DA6D61D}" destId="{A4DB9865-898D-46B1-89C9-B9E2A6375549}" srcOrd="0" destOrd="0" presId="urn:microsoft.com/office/officeart/2005/8/layout/vList2"/>
    <dgm:cxn modelId="{2AEAA3B0-9B7E-4511-9D6C-B9A575561E8B}" type="presOf" srcId="{6B4413C5-4357-42A5-A19A-61F317691C57}" destId="{A3F4D993-5F08-4364-9F23-D68FC47AD589}" srcOrd="0" destOrd="0" presId="urn:microsoft.com/office/officeart/2005/8/layout/vList2"/>
    <dgm:cxn modelId="{A3E8017A-B3A6-4A29-8E7E-F0D98684F0E7}" srcId="{116537AE-7D8B-468C-A701-3BE16DA6D61D}" destId="{6B4413C5-4357-42A5-A19A-61F317691C57}" srcOrd="0" destOrd="0" parTransId="{1B4A337D-58CE-42FA-8F5E-335244D11088}" sibTransId="{8AB48540-9836-4C19-A09F-2B1BD9D07AF4}"/>
    <dgm:cxn modelId="{2E885067-3E8C-40C4-9F39-959E2EFF1F5D}" type="presParOf" srcId="{A4DB9865-898D-46B1-89C9-B9E2A6375549}" destId="{A3F4D993-5F08-4364-9F23-D68FC47AD5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39A6BDE-114E-43E0-8AAC-9FB2B203654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59A6EC0-7B04-48A8-BC84-3920060CCF75}">
      <dgm:prSet/>
      <dgm:spPr/>
      <dgm:t>
        <a:bodyPr/>
        <a:lstStyle/>
        <a:p>
          <a:pPr algn="ctr" rtl="0"/>
          <a:r>
            <a:rPr lang="nl-NL" dirty="0" smtClean="0"/>
            <a:t>Alle planeten in één vlak</a:t>
          </a:r>
          <a:endParaRPr lang="nl-NL" dirty="0"/>
        </a:p>
      </dgm:t>
    </dgm:pt>
    <dgm:pt modelId="{8A1B5C99-482C-47DD-97FC-CC64596677FD}" type="parTrans" cxnId="{AD407354-B6F3-4ED9-8DCA-C79E8AB30A84}">
      <dgm:prSet/>
      <dgm:spPr/>
      <dgm:t>
        <a:bodyPr/>
        <a:lstStyle/>
        <a:p>
          <a:endParaRPr lang="nl-NL"/>
        </a:p>
      </dgm:t>
    </dgm:pt>
    <dgm:pt modelId="{0AE2BF64-7906-497F-8F53-5F9B0DB589C4}" type="sibTrans" cxnId="{AD407354-B6F3-4ED9-8DCA-C79E8AB30A84}">
      <dgm:prSet/>
      <dgm:spPr/>
      <dgm:t>
        <a:bodyPr/>
        <a:lstStyle/>
        <a:p>
          <a:endParaRPr lang="nl-NL"/>
        </a:p>
      </dgm:t>
    </dgm:pt>
    <dgm:pt modelId="{7CE7E790-1B91-43D0-8C93-EA4C0DFBEF22}" type="pres">
      <dgm:prSet presAssocID="{C39A6BDE-114E-43E0-8AAC-9FB2B20365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93A72E1-4F17-45CA-BF84-2546BCCEE0E6}" type="pres">
      <dgm:prSet presAssocID="{B59A6EC0-7B04-48A8-BC84-3920060CCF75}" presName="parentText" presStyleLbl="node1" presStyleIdx="0" presStyleCnt="1" custScaleY="10025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85FBDA0-48FE-4BE8-A3B2-2B74F3A456A1}" type="presOf" srcId="{C39A6BDE-114E-43E0-8AAC-9FB2B2036548}" destId="{7CE7E790-1B91-43D0-8C93-EA4C0DFBEF22}" srcOrd="0" destOrd="0" presId="urn:microsoft.com/office/officeart/2005/8/layout/vList2"/>
    <dgm:cxn modelId="{93501C9E-5EDF-455E-96EC-E8B3DF297ECC}" type="presOf" srcId="{B59A6EC0-7B04-48A8-BC84-3920060CCF75}" destId="{D93A72E1-4F17-45CA-BF84-2546BCCEE0E6}" srcOrd="0" destOrd="0" presId="urn:microsoft.com/office/officeart/2005/8/layout/vList2"/>
    <dgm:cxn modelId="{AD407354-B6F3-4ED9-8DCA-C79E8AB30A84}" srcId="{C39A6BDE-114E-43E0-8AAC-9FB2B2036548}" destId="{B59A6EC0-7B04-48A8-BC84-3920060CCF75}" srcOrd="0" destOrd="0" parTransId="{8A1B5C99-482C-47DD-97FC-CC64596677FD}" sibTransId="{0AE2BF64-7906-497F-8F53-5F9B0DB589C4}"/>
    <dgm:cxn modelId="{F20E90FE-18F1-49D4-B3CE-E63EA9AD0DD7}" type="presParOf" srcId="{7CE7E790-1B91-43D0-8C93-EA4C0DFBEF22}" destId="{D93A72E1-4F17-45CA-BF84-2546BCCEE0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D25F822-FCD6-47BD-964F-07E9D38BA4D5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60099B8F-F088-4937-BD11-65CEE1795569}">
      <dgm:prSet/>
      <dgm:spPr/>
      <dgm:t>
        <a:bodyPr/>
        <a:lstStyle/>
        <a:p>
          <a:pPr rtl="0"/>
          <a:r>
            <a:rPr lang="nl-NL" b="1" smtClean="0"/>
            <a:t>Baan Maan niet in vlak ecliptica</a:t>
          </a:r>
          <a:endParaRPr lang="nl-NL"/>
        </a:p>
      </dgm:t>
    </dgm:pt>
    <dgm:pt modelId="{84E2D6FF-AFE8-4D6C-96BA-8957066C6CEA}" type="parTrans" cxnId="{66E192F4-973B-45AA-B175-9188D8CD4F18}">
      <dgm:prSet/>
      <dgm:spPr/>
      <dgm:t>
        <a:bodyPr/>
        <a:lstStyle/>
        <a:p>
          <a:endParaRPr lang="nl-NL"/>
        </a:p>
      </dgm:t>
    </dgm:pt>
    <dgm:pt modelId="{3178A717-212E-4399-9BDA-D7F7CDA1537D}" type="sibTrans" cxnId="{66E192F4-973B-45AA-B175-9188D8CD4F18}">
      <dgm:prSet/>
      <dgm:spPr/>
      <dgm:t>
        <a:bodyPr/>
        <a:lstStyle/>
        <a:p>
          <a:endParaRPr lang="nl-NL"/>
        </a:p>
      </dgm:t>
    </dgm:pt>
    <dgm:pt modelId="{8FEEA34D-575C-4DAE-95C3-2F43DCDC9551}" type="pres">
      <dgm:prSet presAssocID="{4D25F822-FCD6-47BD-964F-07E9D38BA4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0CAF148-C51F-44E9-B57A-5CD8765B16A9}" type="pres">
      <dgm:prSet presAssocID="{60099B8F-F088-4937-BD11-65CEE17955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6E192F4-973B-45AA-B175-9188D8CD4F18}" srcId="{4D25F822-FCD6-47BD-964F-07E9D38BA4D5}" destId="{60099B8F-F088-4937-BD11-65CEE1795569}" srcOrd="0" destOrd="0" parTransId="{84E2D6FF-AFE8-4D6C-96BA-8957066C6CEA}" sibTransId="{3178A717-212E-4399-9BDA-D7F7CDA1537D}"/>
    <dgm:cxn modelId="{9C9AF151-7ADC-4F57-8BF5-6DA9E8D3A40D}" type="presOf" srcId="{4D25F822-FCD6-47BD-964F-07E9D38BA4D5}" destId="{8FEEA34D-575C-4DAE-95C3-2F43DCDC9551}" srcOrd="0" destOrd="0" presId="urn:microsoft.com/office/officeart/2005/8/layout/vList2"/>
    <dgm:cxn modelId="{D87006C7-7B8F-4C7C-8119-BE925A2A90C8}" type="presOf" srcId="{60099B8F-F088-4937-BD11-65CEE1795569}" destId="{20CAF148-C51F-44E9-B57A-5CD8765B16A9}" srcOrd="0" destOrd="0" presId="urn:microsoft.com/office/officeart/2005/8/layout/vList2"/>
    <dgm:cxn modelId="{23029816-386D-4D03-862A-B863F4B61174}" type="presParOf" srcId="{8FEEA34D-575C-4DAE-95C3-2F43DCDC9551}" destId="{20CAF148-C51F-44E9-B57A-5CD8765B16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72D560-1C3C-4927-BF7C-07E212EFABE7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307C33A-C394-423D-808E-F12A8A3F401D}">
      <dgm:prSet/>
      <dgm:spPr/>
      <dgm:t>
        <a:bodyPr/>
        <a:lstStyle/>
        <a:p>
          <a:pPr algn="ctr" rtl="0"/>
          <a:r>
            <a:rPr lang="nl-NL" dirty="0" smtClean="0"/>
            <a:t>Snelheid Aarde om Zon: 30 km/sec</a:t>
          </a:r>
          <a:endParaRPr lang="nl-NL" dirty="0"/>
        </a:p>
      </dgm:t>
    </dgm:pt>
    <dgm:pt modelId="{F0FBC55A-8506-4987-A26E-5DBFA1D6700F}" type="parTrans" cxnId="{94568E3A-D48B-442E-AB6E-340E9D3F9B02}">
      <dgm:prSet/>
      <dgm:spPr/>
      <dgm:t>
        <a:bodyPr/>
        <a:lstStyle/>
        <a:p>
          <a:endParaRPr lang="nl-NL"/>
        </a:p>
      </dgm:t>
    </dgm:pt>
    <dgm:pt modelId="{349F9D84-800E-4264-9102-FE204799DD76}" type="sibTrans" cxnId="{94568E3A-D48B-442E-AB6E-340E9D3F9B02}">
      <dgm:prSet/>
      <dgm:spPr/>
      <dgm:t>
        <a:bodyPr/>
        <a:lstStyle/>
        <a:p>
          <a:endParaRPr lang="nl-NL"/>
        </a:p>
      </dgm:t>
    </dgm:pt>
    <dgm:pt modelId="{9EC20D1F-E731-4E46-A204-21691C42377F}">
      <dgm:prSet/>
      <dgm:spPr/>
      <dgm:t>
        <a:bodyPr/>
        <a:lstStyle/>
        <a:p>
          <a:pPr algn="ctr" rtl="0"/>
          <a:r>
            <a:rPr lang="nl-NL" dirty="0" smtClean="0"/>
            <a:t>Snelheid Zon in Melkweg: 230 km/sec</a:t>
          </a:r>
          <a:endParaRPr lang="nl-NL" dirty="0"/>
        </a:p>
      </dgm:t>
    </dgm:pt>
    <dgm:pt modelId="{A3131E87-2E82-44DF-AFC8-AA9CF046CFF7}" type="parTrans" cxnId="{AAC7B8A7-6FE5-44CB-84BF-2D9AF5351EC5}">
      <dgm:prSet/>
      <dgm:spPr/>
      <dgm:t>
        <a:bodyPr/>
        <a:lstStyle/>
        <a:p>
          <a:endParaRPr lang="nl-NL"/>
        </a:p>
      </dgm:t>
    </dgm:pt>
    <dgm:pt modelId="{814A519B-66FA-4588-B2CA-F118EF9DF284}" type="sibTrans" cxnId="{AAC7B8A7-6FE5-44CB-84BF-2D9AF5351EC5}">
      <dgm:prSet/>
      <dgm:spPr/>
      <dgm:t>
        <a:bodyPr/>
        <a:lstStyle/>
        <a:p>
          <a:endParaRPr lang="nl-NL"/>
        </a:p>
      </dgm:t>
    </dgm:pt>
    <dgm:pt modelId="{F3B1639C-B1E6-46A1-9410-1E2A03E5E0EF}">
      <dgm:prSet/>
      <dgm:spPr/>
      <dgm:t>
        <a:bodyPr/>
        <a:lstStyle/>
        <a:p>
          <a:pPr algn="ctr" rtl="0"/>
          <a:r>
            <a:rPr lang="nl-NL" smtClean="0"/>
            <a:t>Snelheid Melkweg naar Andromeda: 90 km/sec</a:t>
          </a:r>
          <a:endParaRPr lang="nl-NL"/>
        </a:p>
      </dgm:t>
    </dgm:pt>
    <dgm:pt modelId="{FC211224-3714-4854-B270-4AC58BE7375E}" type="parTrans" cxnId="{40A0A8AA-049A-4EA5-9325-B206CC6F7FC8}">
      <dgm:prSet/>
      <dgm:spPr/>
      <dgm:t>
        <a:bodyPr/>
        <a:lstStyle/>
        <a:p>
          <a:endParaRPr lang="nl-NL"/>
        </a:p>
      </dgm:t>
    </dgm:pt>
    <dgm:pt modelId="{43656692-1177-4A02-8C13-F8D8BE6C6D60}" type="sibTrans" cxnId="{40A0A8AA-049A-4EA5-9325-B206CC6F7FC8}">
      <dgm:prSet/>
      <dgm:spPr/>
      <dgm:t>
        <a:bodyPr/>
        <a:lstStyle/>
        <a:p>
          <a:endParaRPr lang="nl-NL"/>
        </a:p>
      </dgm:t>
    </dgm:pt>
    <dgm:pt modelId="{FFDB226B-8567-4AF5-BD1D-656050073F54}" type="pres">
      <dgm:prSet presAssocID="{FA72D560-1C3C-4927-BF7C-07E212EFAB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919AE6DC-3C66-4E6D-B170-2FF4AF934FC6}" type="pres">
      <dgm:prSet presAssocID="{FA72D560-1C3C-4927-BF7C-07E212EFABE7}" presName="Name1" presStyleCnt="0"/>
      <dgm:spPr/>
    </dgm:pt>
    <dgm:pt modelId="{6F9A9BF0-9AD8-4F3D-9EF3-8B451992BE0D}" type="pres">
      <dgm:prSet presAssocID="{FA72D560-1C3C-4927-BF7C-07E212EFABE7}" presName="cycle" presStyleCnt="0"/>
      <dgm:spPr/>
    </dgm:pt>
    <dgm:pt modelId="{1F9D5B65-D45F-48FC-9B59-B83D22D9161F}" type="pres">
      <dgm:prSet presAssocID="{FA72D560-1C3C-4927-BF7C-07E212EFABE7}" presName="srcNode" presStyleLbl="node1" presStyleIdx="0" presStyleCnt="3"/>
      <dgm:spPr/>
    </dgm:pt>
    <dgm:pt modelId="{19444520-506A-4F17-924B-76C501E18AD0}" type="pres">
      <dgm:prSet presAssocID="{FA72D560-1C3C-4927-BF7C-07E212EFABE7}" presName="conn" presStyleLbl="parChTrans1D2" presStyleIdx="0" presStyleCnt="1"/>
      <dgm:spPr/>
      <dgm:t>
        <a:bodyPr/>
        <a:lstStyle/>
        <a:p>
          <a:endParaRPr lang="nl-NL"/>
        </a:p>
      </dgm:t>
    </dgm:pt>
    <dgm:pt modelId="{A88A8FC3-7F29-4F73-9BAB-8FB74B8D70E3}" type="pres">
      <dgm:prSet presAssocID="{FA72D560-1C3C-4927-BF7C-07E212EFABE7}" presName="extraNode" presStyleLbl="node1" presStyleIdx="0" presStyleCnt="3"/>
      <dgm:spPr/>
    </dgm:pt>
    <dgm:pt modelId="{F39DE9BB-17FA-4A33-ADB2-07A9AE2FF94F}" type="pres">
      <dgm:prSet presAssocID="{FA72D560-1C3C-4927-BF7C-07E212EFABE7}" presName="dstNode" presStyleLbl="node1" presStyleIdx="0" presStyleCnt="3"/>
      <dgm:spPr/>
    </dgm:pt>
    <dgm:pt modelId="{841C1135-2B21-454D-A241-4EBACB0BB2A3}" type="pres">
      <dgm:prSet presAssocID="{0307C33A-C394-423D-808E-F12A8A3F401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91F6C3-CDE0-4A52-8BF7-193435FFB25C}" type="pres">
      <dgm:prSet presAssocID="{0307C33A-C394-423D-808E-F12A8A3F401D}" presName="accent_1" presStyleCnt="0"/>
      <dgm:spPr/>
    </dgm:pt>
    <dgm:pt modelId="{05040CFE-E87A-48F4-98E2-390A6CA16838}" type="pres">
      <dgm:prSet presAssocID="{0307C33A-C394-423D-808E-F12A8A3F401D}" presName="accentRepeatNode" presStyleLbl="solidFgAcc1" presStyleIdx="0" presStyleCnt="3"/>
      <dgm:spPr/>
    </dgm:pt>
    <dgm:pt modelId="{4BF909D4-4042-4C11-8BA9-83C37EB298D3}" type="pres">
      <dgm:prSet presAssocID="{9EC20D1F-E731-4E46-A204-21691C42377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B855DAB-9131-4238-8D1F-8F4D2A174C1D}" type="pres">
      <dgm:prSet presAssocID="{9EC20D1F-E731-4E46-A204-21691C42377F}" presName="accent_2" presStyleCnt="0"/>
      <dgm:spPr/>
    </dgm:pt>
    <dgm:pt modelId="{88A7C89D-041D-4DF8-850C-6D6F54858EC6}" type="pres">
      <dgm:prSet presAssocID="{9EC20D1F-E731-4E46-A204-21691C42377F}" presName="accentRepeatNode" presStyleLbl="solidFgAcc1" presStyleIdx="1" presStyleCnt="3"/>
      <dgm:spPr/>
    </dgm:pt>
    <dgm:pt modelId="{90B7C825-6877-478C-9AC1-ED5601C756F5}" type="pres">
      <dgm:prSet presAssocID="{F3B1639C-B1E6-46A1-9410-1E2A03E5E0E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0BBAA87-41B1-488B-BDCD-6EE2CD4E1F6C}" type="pres">
      <dgm:prSet presAssocID="{F3B1639C-B1E6-46A1-9410-1E2A03E5E0EF}" presName="accent_3" presStyleCnt="0"/>
      <dgm:spPr/>
    </dgm:pt>
    <dgm:pt modelId="{19A00308-23D8-4D71-A15B-C0169A67F684}" type="pres">
      <dgm:prSet presAssocID="{F3B1639C-B1E6-46A1-9410-1E2A03E5E0EF}" presName="accentRepeatNode" presStyleLbl="solidFgAcc1" presStyleIdx="2" presStyleCnt="3"/>
      <dgm:spPr/>
    </dgm:pt>
  </dgm:ptLst>
  <dgm:cxnLst>
    <dgm:cxn modelId="{C43731C8-3C39-457A-8E72-199C0C793A14}" type="presOf" srcId="{FA72D560-1C3C-4927-BF7C-07E212EFABE7}" destId="{FFDB226B-8567-4AF5-BD1D-656050073F54}" srcOrd="0" destOrd="0" presId="urn:microsoft.com/office/officeart/2008/layout/VerticalCurvedList"/>
    <dgm:cxn modelId="{40A0A8AA-049A-4EA5-9325-B206CC6F7FC8}" srcId="{FA72D560-1C3C-4927-BF7C-07E212EFABE7}" destId="{F3B1639C-B1E6-46A1-9410-1E2A03E5E0EF}" srcOrd="2" destOrd="0" parTransId="{FC211224-3714-4854-B270-4AC58BE7375E}" sibTransId="{43656692-1177-4A02-8C13-F8D8BE6C6D60}"/>
    <dgm:cxn modelId="{DDCC0974-E86C-42DB-8F7D-6F3FEDF777C7}" type="presOf" srcId="{F3B1639C-B1E6-46A1-9410-1E2A03E5E0EF}" destId="{90B7C825-6877-478C-9AC1-ED5601C756F5}" srcOrd="0" destOrd="0" presId="urn:microsoft.com/office/officeart/2008/layout/VerticalCurvedList"/>
    <dgm:cxn modelId="{E099ADC8-17D8-468F-B5D4-2557E4991B29}" type="presOf" srcId="{9EC20D1F-E731-4E46-A204-21691C42377F}" destId="{4BF909D4-4042-4C11-8BA9-83C37EB298D3}" srcOrd="0" destOrd="0" presId="urn:microsoft.com/office/officeart/2008/layout/VerticalCurvedList"/>
    <dgm:cxn modelId="{94568E3A-D48B-442E-AB6E-340E9D3F9B02}" srcId="{FA72D560-1C3C-4927-BF7C-07E212EFABE7}" destId="{0307C33A-C394-423D-808E-F12A8A3F401D}" srcOrd="0" destOrd="0" parTransId="{F0FBC55A-8506-4987-A26E-5DBFA1D6700F}" sibTransId="{349F9D84-800E-4264-9102-FE204799DD76}"/>
    <dgm:cxn modelId="{AAC7B8A7-6FE5-44CB-84BF-2D9AF5351EC5}" srcId="{FA72D560-1C3C-4927-BF7C-07E212EFABE7}" destId="{9EC20D1F-E731-4E46-A204-21691C42377F}" srcOrd="1" destOrd="0" parTransId="{A3131E87-2E82-44DF-AFC8-AA9CF046CFF7}" sibTransId="{814A519B-66FA-4588-B2CA-F118EF9DF284}"/>
    <dgm:cxn modelId="{E620F954-32D2-4732-8279-C8DE172082A7}" type="presOf" srcId="{0307C33A-C394-423D-808E-F12A8A3F401D}" destId="{841C1135-2B21-454D-A241-4EBACB0BB2A3}" srcOrd="0" destOrd="0" presId="urn:microsoft.com/office/officeart/2008/layout/VerticalCurvedList"/>
    <dgm:cxn modelId="{1EA8A83B-00C1-4B52-A535-78E77D14C4A9}" type="presOf" srcId="{349F9D84-800E-4264-9102-FE204799DD76}" destId="{19444520-506A-4F17-924B-76C501E18AD0}" srcOrd="0" destOrd="0" presId="urn:microsoft.com/office/officeart/2008/layout/VerticalCurvedList"/>
    <dgm:cxn modelId="{C6705610-67E0-40AD-AF0E-49F3558E32AB}" type="presParOf" srcId="{FFDB226B-8567-4AF5-BD1D-656050073F54}" destId="{919AE6DC-3C66-4E6D-B170-2FF4AF934FC6}" srcOrd="0" destOrd="0" presId="urn:microsoft.com/office/officeart/2008/layout/VerticalCurvedList"/>
    <dgm:cxn modelId="{22BEE85E-435B-4A65-8253-B4EF21F1ADE3}" type="presParOf" srcId="{919AE6DC-3C66-4E6D-B170-2FF4AF934FC6}" destId="{6F9A9BF0-9AD8-4F3D-9EF3-8B451992BE0D}" srcOrd="0" destOrd="0" presId="urn:microsoft.com/office/officeart/2008/layout/VerticalCurvedList"/>
    <dgm:cxn modelId="{A2011D80-34DB-41B8-BA37-EDCCEEC7CBA7}" type="presParOf" srcId="{6F9A9BF0-9AD8-4F3D-9EF3-8B451992BE0D}" destId="{1F9D5B65-D45F-48FC-9B59-B83D22D9161F}" srcOrd="0" destOrd="0" presId="urn:microsoft.com/office/officeart/2008/layout/VerticalCurvedList"/>
    <dgm:cxn modelId="{BFB514C0-1223-4097-B207-8DC142F1E186}" type="presParOf" srcId="{6F9A9BF0-9AD8-4F3D-9EF3-8B451992BE0D}" destId="{19444520-506A-4F17-924B-76C501E18AD0}" srcOrd="1" destOrd="0" presId="urn:microsoft.com/office/officeart/2008/layout/VerticalCurvedList"/>
    <dgm:cxn modelId="{5475476C-AD60-47D3-867B-68766214AB1B}" type="presParOf" srcId="{6F9A9BF0-9AD8-4F3D-9EF3-8B451992BE0D}" destId="{A88A8FC3-7F29-4F73-9BAB-8FB74B8D70E3}" srcOrd="2" destOrd="0" presId="urn:microsoft.com/office/officeart/2008/layout/VerticalCurvedList"/>
    <dgm:cxn modelId="{BCBA8884-B203-48E1-894C-CBA60E33D8BA}" type="presParOf" srcId="{6F9A9BF0-9AD8-4F3D-9EF3-8B451992BE0D}" destId="{F39DE9BB-17FA-4A33-ADB2-07A9AE2FF94F}" srcOrd="3" destOrd="0" presId="urn:microsoft.com/office/officeart/2008/layout/VerticalCurvedList"/>
    <dgm:cxn modelId="{663F6769-CF6E-4CFD-AD97-0286ACEA6DCF}" type="presParOf" srcId="{919AE6DC-3C66-4E6D-B170-2FF4AF934FC6}" destId="{841C1135-2B21-454D-A241-4EBACB0BB2A3}" srcOrd="1" destOrd="0" presId="urn:microsoft.com/office/officeart/2008/layout/VerticalCurvedList"/>
    <dgm:cxn modelId="{1287A67B-3FC6-47A7-93E1-E42AB49DDB69}" type="presParOf" srcId="{919AE6DC-3C66-4E6D-B170-2FF4AF934FC6}" destId="{8491F6C3-CDE0-4A52-8BF7-193435FFB25C}" srcOrd="2" destOrd="0" presId="urn:microsoft.com/office/officeart/2008/layout/VerticalCurvedList"/>
    <dgm:cxn modelId="{40931412-B6B1-440D-B355-D83A304EEA7E}" type="presParOf" srcId="{8491F6C3-CDE0-4A52-8BF7-193435FFB25C}" destId="{05040CFE-E87A-48F4-98E2-390A6CA16838}" srcOrd="0" destOrd="0" presId="urn:microsoft.com/office/officeart/2008/layout/VerticalCurvedList"/>
    <dgm:cxn modelId="{882C7A95-4E84-4581-B80D-B344596177B1}" type="presParOf" srcId="{919AE6DC-3C66-4E6D-B170-2FF4AF934FC6}" destId="{4BF909D4-4042-4C11-8BA9-83C37EB298D3}" srcOrd="3" destOrd="0" presId="urn:microsoft.com/office/officeart/2008/layout/VerticalCurvedList"/>
    <dgm:cxn modelId="{FEF2AB79-1C35-4AB2-A9BB-1264A4FDB6D1}" type="presParOf" srcId="{919AE6DC-3C66-4E6D-B170-2FF4AF934FC6}" destId="{4B855DAB-9131-4238-8D1F-8F4D2A174C1D}" srcOrd="4" destOrd="0" presId="urn:microsoft.com/office/officeart/2008/layout/VerticalCurvedList"/>
    <dgm:cxn modelId="{B2784597-34FD-4623-A015-F98D4255458F}" type="presParOf" srcId="{4B855DAB-9131-4238-8D1F-8F4D2A174C1D}" destId="{88A7C89D-041D-4DF8-850C-6D6F54858EC6}" srcOrd="0" destOrd="0" presId="urn:microsoft.com/office/officeart/2008/layout/VerticalCurvedList"/>
    <dgm:cxn modelId="{165E97F8-C4BB-4B42-B947-C147D49BACED}" type="presParOf" srcId="{919AE6DC-3C66-4E6D-B170-2FF4AF934FC6}" destId="{90B7C825-6877-478C-9AC1-ED5601C756F5}" srcOrd="5" destOrd="0" presId="urn:microsoft.com/office/officeart/2008/layout/VerticalCurvedList"/>
    <dgm:cxn modelId="{3FB29564-B76B-4D84-B559-5C3423A9A2FC}" type="presParOf" srcId="{919AE6DC-3C66-4E6D-B170-2FF4AF934FC6}" destId="{30BBAA87-41B1-488B-BDCD-6EE2CD4E1F6C}" srcOrd="6" destOrd="0" presId="urn:microsoft.com/office/officeart/2008/layout/VerticalCurvedList"/>
    <dgm:cxn modelId="{E7C84770-64EF-49CB-A565-0B85D6044A12}" type="presParOf" srcId="{30BBAA87-41B1-488B-BDCD-6EE2CD4E1F6C}" destId="{19A00308-23D8-4D71-A15B-C0169A67F6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2AD72DA-31D6-4480-97CB-F2BCA92983D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1C83266-F0BB-4E4B-ADE4-31F251D2A8C7}">
      <dgm:prSet custT="1"/>
      <dgm:spPr/>
      <dgm:t>
        <a:bodyPr/>
        <a:lstStyle/>
        <a:p>
          <a:pPr rtl="0"/>
          <a:r>
            <a:rPr lang="nl-NL" sz="3600" dirty="0" smtClean="0"/>
            <a:t>Grijze vlak: baan Aarde om Zon (Ecliptica) Witte vlak: baan Maan om Aarde</a:t>
          </a:r>
          <a:endParaRPr lang="nl-NL" sz="3600" dirty="0"/>
        </a:p>
      </dgm:t>
    </dgm:pt>
    <dgm:pt modelId="{37A7CC28-B5CF-4C46-A5B2-561AC2B0835D}" type="parTrans" cxnId="{E35F50C0-7AF4-4DD8-A204-B6B2EEB90596}">
      <dgm:prSet/>
      <dgm:spPr/>
      <dgm:t>
        <a:bodyPr/>
        <a:lstStyle/>
        <a:p>
          <a:endParaRPr lang="nl-NL"/>
        </a:p>
      </dgm:t>
    </dgm:pt>
    <dgm:pt modelId="{31E03EB8-148B-4EE1-8683-43709E3AC833}" type="sibTrans" cxnId="{E35F50C0-7AF4-4DD8-A204-B6B2EEB90596}">
      <dgm:prSet/>
      <dgm:spPr/>
      <dgm:t>
        <a:bodyPr/>
        <a:lstStyle/>
        <a:p>
          <a:endParaRPr lang="nl-NL"/>
        </a:p>
      </dgm:t>
    </dgm:pt>
    <dgm:pt modelId="{A7204C5A-D911-41D8-B2DD-DDB6A1F7745D}" type="pres">
      <dgm:prSet presAssocID="{A2AD72DA-31D6-4480-97CB-F2BCA92983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EB9CBDF-7218-434E-B800-78CDFF67BDA0}" type="pres">
      <dgm:prSet presAssocID="{21C83266-F0BB-4E4B-ADE4-31F251D2A8C7}" presName="parentText" presStyleLbl="node1" presStyleIdx="0" presStyleCnt="1" custLinFactNeighborY="1681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A4A8874-90BA-40EA-A68E-24FB1D20A382}" type="presOf" srcId="{A2AD72DA-31D6-4480-97CB-F2BCA92983D5}" destId="{A7204C5A-D911-41D8-B2DD-DDB6A1F7745D}" srcOrd="0" destOrd="0" presId="urn:microsoft.com/office/officeart/2005/8/layout/vList2"/>
    <dgm:cxn modelId="{E35F50C0-7AF4-4DD8-A204-B6B2EEB90596}" srcId="{A2AD72DA-31D6-4480-97CB-F2BCA92983D5}" destId="{21C83266-F0BB-4E4B-ADE4-31F251D2A8C7}" srcOrd="0" destOrd="0" parTransId="{37A7CC28-B5CF-4C46-A5B2-561AC2B0835D}" sibTransId="{31E03EB8-148B-4EE1-8683-43709E3AC833}"/>
    <dgm:cxn modelId="{334A5E0C-169D-46D2-8220-DE896465960B}" type="presOf" srcId="{21C83266-F0BB-4E4B-ADE4-31F251D2A8C7}" destId="{3EB9CBDF-7218-434E-B800-78CDFF67BDA0}" srcOrd="0" destOrd="0" presId="urn:microsoft.com/office/officeart/2005/8/layout/vList2"/>
    <dgm:cxn modelId="{01515FA3-4600-4162-881B-D7AF2E41DF82}" type="presParOf" srcId="{A7204C5A-D911-41D8-B2DD-DDB6A1F7745D}" destId="{3EB9CBDF-7218-434E-B800-78CDFF67BD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40624D7-5631-4E9B-B0AD-FC1570F0EC8F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3EFEAC4-0903-478A-8D5D-7799F729895E}">
      <dgm:prSet/>
      <dgm:spPr/>
      <dgm:t>
        <a:bodyPr/>
        <a:lstStyle/>
        <a:p>
          <a:pPr algn="ctr" rtl="0"/>
          <a:r>
            <a:rPr lang="nl-NL" b="1" smtClean="0"/>
            <a:t>Maansverduistering I</a:t>
          </a:r>
          <a:endParaRPr lang="nl-NL"/>
        </a:p>
      </dgm:t>
    </dgm:pt>
    <dgm:pt modelId="{89634278-6B8C-4CAD-8597-8EA79EE699A5}" type="parTrans" cxnId="{715050A7-BC0A-4BEA-8E6A-DA08B82CED86}">
      <dgm:prSet/>
      <dgm:spPr/>
      <dgm:t>
        <a:bodyPr/>
        <a:lstStyle/>
        <a:p>
          <a:endParaRPr lang="nl-NL"/>
        </a:p>
      </dgm:t>
    </dgm:pt>
    <dgm:pt modelId="{CB2ED20C-DA93-4BB6-847A-15B4E1F2FF76}" type="sibTrans" cxnId="{715050A7-BC0A-4BEA-8E6A-DA08B82CED86}">
      <dgm:prSet/>
      <dgm:spPr/>
      <dgm:t>
        <a:bodyPr/>
        <a:lstStyle/>
        <a:p>
          <a:endParaRPr lang="nl-NL"/>
        </a:p>
      </dgm:t>
    </dgm:pt>
    <dgm:pt modelId="{F3790C1C-8AF0-4C91-AA73-9662568E7E0E}" type="pres">
      <dgm:prSet presAssocID="{E40624D7-5631-4E9B-B0AD-FC1570F0E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48BD145-42FE-493A-809C-1F996FE47103}" type="pres">
      <dgm:prSet presAssocID="{53EFEAC4-0903-478A-8D5D-7799F72989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684E9B7-E3CD-4087-9D72-209B2295315C}" type="presOf" srcId="{53EFEAC4-0903-478A-8D5D-7799F729895E}" destId="{F48BD145-42FE-493A-809C-1F996FE47103}" srcOrd="0" destOrd="0" presId="urn:microsoft.com/office/officeart/2005/8/layout/vList2"/>
    <dgm:cxn modelId="{AB2E321E-CBE3-400C-B127-2E39567F24BC}" type="presOf" srcId="{E40624D7-5631-4E9B-B0AD-FC1570F0EC8F}" destId="{F3790C1C-8AF0-4C91-AA73-9662568E7E0E}" srcOrd="0" destOrd="0" presId="urn:microsoft.com/office/officeart/2005/8/layout/vList2"/>
    <dgm:cxn modelId="{715050A7-BC0A-4BEA-8E6A-DA08B82CED86}" srcId="{E40624D7-5631-4E9B-B0AD-FC1570F0EC8F}" destId="{53EFEAC4-0903-478A-8D5D-7799F729895E}" srcOrd="0" destOrd="0" parTransId="{89634278-6B8C-4CAD-8597-8EA79EE699A5}" sibTransId="{CB2ED20C-DA93-4BB6-847A-15B4E1F2FF76}"/>
    <dgm:cxn modelId="{0753B09F-46CE-4FB5-9F88-E4C0206E3C72}" type="presParOf" srcId="{F3790C1C-8AF0-4C91-AA73-9662568E7E0E}" destId="{F48BD145-42FE-493A-809C-1F996FE471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5F10120-BC12-4F82-BB2C-0C4BD324038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8303384-FE1A-4239-9656-7E1DDFC222B5}">
      <dgm:prSet/>
      <dgm:spPr/>
      <dgm:t>
        <a:bodyPr/>
        <a:lstStyle/>
        <a:p>
          <a:pPr rtl="0"/>
          <a:r>
            <a:rPr lang="nl-NL" smtClean="0"/>
            <a:t>Stand t.o.v. elkaar altijd: Z-A-M of M-A-Z</a:t>
          </a:r>
          <a:endParaRPr lang="nl-NL"/>
        </a:p>
      </dgm:t>
    </dgm:pt>
    <dgm:pt modelId="{0588F24C-2DFE-48D7-A514-D4B465CFE89F}" type="parTrans" cxnId="{EC3CF453-DDF9-41C0-B7C0-B6BE10095E9A}">
      <dgm:prSet/>
      <dgm:spPr/>
      <dgm:t>
        <a:bodyPr/>
        <a:lstStyle/>
        <a:p>
          <a:endParaRPr lang="nl-NL"/>
        </a:p>
      </dgm:t>
    </dgm:pt>
    <dgm:pt modelId="{F537788D-5228-44D9-914E-5342B60A5E2B}" type="sibTrans" cxnId="{EC3CF453-DDF9-41C0-B7C0-B6BE10095E9A}">
      <dgm:prSet/>
      <dgm:spPr/>
      <dgm:t>
        <a:bodyPr/>
        <a:lstStyle/>
        <a:p>
          <a:endParaRPr lang="nl-NL"/>
        </a:p>
      </dgm:t>
    </dgm:pt>
    <dgm:pt modelId="{B2C46B67-B38C-439F-AFEF-80A31C0DDFE1}" type="pres">
      <dgm:prSet presAssocID="{45F10120-BC12-4F82-BB2C-0C4BD32403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01C5181-B84D-4FF6-A331-2E0C4BEC6798}" type="pres">
      <dgm:prSet presAssocID="{C8303384-FE1A-4239-9656-7E1DDFC222B5}" presName="parentText" presStyleLbl="node1" presStyleIdx="0" presStyleCnt="1" custScaleY="136464" custLinFactY="60118" custLinFactNeighborX="147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C3CF453-DDF9-41C0-B7C0-B6BE10095E9A}" srcId="{45F10120-BC12-4F82-BB2C-0C4BD3240388}" destId="{C8303384-FE1A-4239-9656-7E1DDFC222B5}" srcOrd="0" destOrd="0" parTransId="{0588F24C-2DFE-48D7-A514-D4B465CFE89F}" sibTransId="{F537788D-5228-44D9-914E-5342B60A5E2B}"/>
    <dgm:cxn modelId="{09F4DE8E-10CA-4C52-A13B-724F4254C27D}" type="presOf" srcId="{45F10120-BC12-4F82-BB2C-0C4BD3240388}" destId="{B2C46B67-B38C-439F-AFEF-80A31C0DDFE1}" srcOrd="0" destOrd="0" presId="urn:microsoft.com/office/officeart/2005/8/layout/vList2"/>
    <dgm:cxn modelId="{BC5A9171-D491-4136-993E-A69953495915}" type="presOf" srcId="{C8303384-FE1A-4239-9656-7E1DDFC222B5}" destId="{101C5181-B84D-4FF6-A331-2E0C4BEC6798}" srcOrd="0" destOrd="0" presId="urn:microsoft.com/office/officeart/2005/8/layout/vList2"/>
    <dgm:cxn modelId="{BDA3E802-4884-489B-957D-51E4ECD68F91}" type="presParOf" srcId="{B2C46B67-B38C-439F-AFEF-80A31C0DDFE1}" destId="{101C5181-B84D-4FF6-A331-2E0C4BEC67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95F1779-47F0-49FD-AD55-D998277B87C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243EFA53-4360-49E8-BB1B-B74C6A449314}">
      <dgm:prSet/>
      <dgm:spPr/>
      <dgm:t>
        <a:bodyPr/>
        <a:lstStyle/>
        <a:p>
          <a:pPr rtl="0"/>
          <a:r>
            <a:rPr lang="nl-NL" smtClean="0"/>
            <a:t>Maans- en Zonsverduistering</a:t>
          </a:r>
          <a:endParaRPr lang="nl-NL"/>
        </a:p>
      </dgm:t>
    </dgm:pt>
    <dgm:pt modelId="{A26567BE-FB7E-48A8-B5BE-68D427B10713}" type="parTrans" cxnId="{C34B11E7-BA15-47EA-B8A7-F52DA973766C}">
      <dgm:prSet/>
      <dgm:spPr/>
      <dgm:t>
        <a:bodyPr/>
        <a:lstStyle/>
        <a:p>
          <a:endParaRPr lang="nl-NL"/>
        </a:p>
      </dgm:t>
    </dgm:pt>
    <dgm:pt modelId="{5DA53F23-8F03-4C2C-90A7-A4F695B6E42D}" type="sibTrans" cxnId="{C34B11E7-BA15-47EA-B8A7-F52DA973766C}">
      <dgm:prSet/>
      <dgm:spPr/>
      <dgm:t>
        <a:bodyPr/>
        <a:lstStyle/>
        <a:p>
          <a:endParaRPr lang="nl-NL"/>
        </a:p>
      </dgm:t>
    </dgm:pt>
    <dgm:pt modelId="{E311630E-AEBA-4A10-81E3-11AE8D198B8B}" type="pres">
      <dgm:prSet presAssocID="{F95F1779-47F0-49FD-AD55-D998277B87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5A05ABA-6554-4244-9804-288512247803}" type="pres">
      <dgm:prSet presAssocID="{243EFA53-4360-49E8-BB1B-B74C6A4493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34B11E7-BA15-47EA-B8A7-F52DA973766C}" srcId="{F95F1779-47F0-49FD-AD55-D998277B87C1}" destId="{243EFA53-4360-49E8-BB1B-B74C6A449314}" srcOrd="0" destOrd="0" parTransId="{A26567BE-FB7E-48A8-B5BE-68D427B10713}" sibTransId="{5DA53F23-8F03-4C2C-90A7-A4F695B6E42D}"/>
    <dgm:cxn modelId="{8E26BEFF-283B-4F32-A44C-61C3B1FF67AE}" type="presOf" srcId="{243EFA53-4360-49E8-BB1B-B74C6A449314}" destId="{55A05ABA-6554-4244-9804-288512247803}" srcOrd="0" destOrd="0" presId="urn:microsoft.com/office/officeart/2005/8/layout/vList2"/>
    <dgm:cxn modelId="{D3770B9B-8465-4789-A992-930494812FDA}" type="presOf" srcId="{F95F1779-47F0-49FD-AD55-D998277B87C1}" destId="{E311630E-AEBA-4A10-81E3-11AE8D198B8B}" srcOrd="0" destOrd="0" presId="urn:microsoft.com/office/officeart/2005/8/layout/vList2"/>
    <dgm:cxn modelId="{A1D1EFF0-E56D-4867-9DE2-BE49FA0A5FE9}" type="presParOf" srcId="{E311630E-AEBA-4A10-81E3-11AE8D198B8B}" destId="{55A05ABA-6554-4244-9804-2885122478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9935C66-3095-456F-AE96-A3FA7B8BDBD8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402EA658-59A8-4BF8-A446-371192A73A1A}">
      <dgm:prSet/>
      <dgm:spPr/>
      <dgm:t>
        <a:bodyPr/>
        <a:lstStyle/>
        <a:p>
          <a:pPr algn="ctr" rtl="0"/>
          <a:r>
            <a:rPr lang="nl-NL" b="1" dirty="0" smtClean="0"/>
            <a:t>Maansverduistering III</a:t>
          </a:r>
          <a:endParaRPr lang="nl-NL" dirty="0"/>
        </a:p>
      </dgm:t>
    </dgm:pt>
    <dgm:pt modelId="{7E1E4006-9ACA-4DF8-A265-6457B790B5D4}" type="parTrans" cxnId="{471BDD76-3744-44B9-BCA7-E5240E90F4D1}">
      <dgm:prSet/>
      <dgm:spPr/>
      <dgm:t>
        <a:bodyPr/>
        <a:lstStyle/>
        <a:p>
          <a:endParaRPr lang="nl-NL"/>
        </a:p>
      </dgm:t>
    </dgm:pt>
    <dgm:pt modelId="{55E28748-2B04-4216-B324-CCC7245E8730}" type="sibTrans" cxnId="{471BDD76-3744-44B9-BCA7-E5240E90F4D1}">
      <dgm:prSet/>
      <dgm:spPr/>
      <dgm:t>
        <a:bodyPr/>
        <a:lstStyle/>
        <a:p>
          <a:endParaRPr lang="nl-NL"/>
        </a:p>
      </dgm:t>
    </dgm:pt>
    <dgm:pt modelId="{5BACDC12-440C-4568-9FCA-E0E3844DC4F2}" type="pres">
      <dgm:prSet presAssocID="{F9935C66-3095-456F-AE96-A3FA7B8BDB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1A09555-09B0-4586-9E90-BA12E171B3C7}" type="pres">
      <dgm:prSet presAssocID="{402EA658-59A8-4BF8-A446-371192A73A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71BDD76-3744-44B9-BCA7-E5240E90F4D1}" srcId="{F9935C66-3095-456F-AE96-A3FA7B8BDBD8}" destId="{402EA658-59A8-4BF8-A446-371192A73A1A}" srcOrd="0" destOrd="0" parTransId="{7E1E4006-9ACA-4DF8-A265-6457B790B5D4}" sibTransId="{55E28748-2B04-4216-B324-CCC7245E8730}"/>
    <dgm:cxn modelId="{431EDBE6-2B92-4950-A03B-59CEB37058EF}" type="presOf" srcId="{F9935C66-3095-456F-AE96-A3FA7B8BDBD8}" destId="{5BACDC12-440C-4568-9FCA-E0E3844DC4F2}" srcOrd="0" destOrd="0" presId="urn:microsoft.com/office/officeart/2005/8/layout/vList2"/>
    <dgm:cxn modelId="{2FB2C6DD-950C-42DC-B40A-001AD61AADA9}" type="presOf" srcId="{402EA658-59A8-4BF8-A446-371192A73A1A}" destId="{B1A09555-09B0-4586-9E90-BA12E171B3C7}" srcOrd="0" destOrd="0" presId="urn:microsoft.com/office/officeart/2005/8/layout/vList2"/>
    <dgm:cxn modelId="{1C5BCCE8-7594-4218-8C2A-517AD9D0FCB0}" type="presParOf" srcId="{5BACDC12-440C-4568-9FCA-E0E3844DC4F2}" destId="{B1A09555-09B0-4586-9E90-BA12E171B3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5DA916D-1A62-46AA-A9F8-77B9FB850CB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F6C4518C-1856-49D6-9FAB-B34E59F9DC69}">
      <dgm:prSet custT="1"/>
      <dgm:spPr/>
      <dgm:t>
        <a:bodyPr/>
        <a:lstStyle/>
        <a:p>
          <a:pPr algn="ctr" rtl="0"/>
          <a:r>
            <a:rPr lang="nl-NL" sz="4400" b="1" dirty="0" smtClean="0"/>
            <a:t>Maansverduistering IV</a:t>
          </a:r>
          <a:endParaRPr lang="nl-NL" sz="4400" b="1" dirty="0"/>
        </a:p>
      </dgm:t>
    </dgm:pt>
    <dgm:pt modelId="{AC44589F-CBCD-4573-9483-296678C33597}" type="parTrans" cxnId="{88039C01-7AC7-4723-9342-DC1333A9CA53}">
      <dgm:prSet/>
      <dgm:spPr/>
      <dgm:t>
        <a:bodyPr/>
        <a:lstStyle/>
        <a:p>
          <a:endParaRPr lang="nl-NL"/>
        </a:p>
      </dgm:t>
    </dgm:pt>
    <dgm:pt modelId="{3B690C44-F004-420B-B377-8BC3219324B5}" type="sibTrans" cxnId="{88039C01-7AC7-4723-9342-DC1333A9CA53}">
      <dgm:prSet/>
      <dgm:spPr/>
      <dgm:t>
        <a:bodyPr/>
        <a:lstStyle/>
        <a:p>
          <a:endParaRPr lang="nl-NL"/>
        </a:p>
      </dgm:t>
    </dgm:pt>
    <dgm:pt modelId="{9014C187-964E-460F-877D-904CDB9ED5A8}" type="pres">
      <dgm:prSet presAssocID="{A5DA916D-1A62-46AA-A9F8-77B9FB850C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668E03E-D94A-4918-A703-34AB84469D9F}" type="pres">
      <dgm:prSet presAssocID="{F6C4518C-1856-49D6-9FAB-B34E59F9DC69}" presName="parentText" presStyleLbl="node1" presStyleIdx="0" presStyleCnt="1" custScaleY="27957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14BB667-36F6-4296-91FB-50BB91E6A3CA}" type="presOf" srcId="{A5DA916D-1A62-46AA-A9F8-77B9FB850CB2}" destId="{9014C187-964E-460F-877D-904CDB9ED5A8}" srcOrd="0" destOrd="0" presId="urn:microsoft.com/office/officeart/2005/8/layout/vList2"/>
    <dgm:cxn modelId="{88039C01-7AC7-4723-9342-DC1333A9CA53}" srcId="{A5DA916D-1A62-46AA-A9F8-77B9FB850CB2}" destId="{F6C4518C-1856-49D6-9FAB-B34E59F9DC69}" srcOrd="0" destOrd="0" parTransId="{AC44589F-CBCD-4573-9483-296678C33597}" sibTransId="{3B690C44-F004-420B-B377-8BC3219324B5}"/>
    <dgm:cxn modelId="{AE6F6F43-70FC-4C6B-90B4-639F1CEB7FFE}" type="presOf" srcId="{F6C4518C-1856-49D6-9FAB-B34E59F9DC69}" destId="{B668E03E-D94A-4918-A703-34AB84469D9F}" srcOrd="0" destOrd="0" presId="urn:microsoft.com/office/officeart/2005/8/layout/vList2"/>
    <dgm:cxn modelId="{ACFF9705-0CD2-4CE1-8AD0-FD57BFE79846}" type="presParOf" srcId="{9014C187-964E-460F-877D-904CDB9ED5A8}" destId="{B668E03E-D94A-4918-A703-34AB84469D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9FF36F0-0558-404C-8D0A-668602D0EDD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B740D06-F952-4216-B7B0-01E6497B4713}">
      <dgm:prSet/>
      <dgm:spPr/>
      <dgm:t>
        <a:bodyPr/>
        <a:lstStyle/>
        <a:p>
          <a:pPr algn="ctr" rtl="0"/>
          <a:r>
            <a:rPr lang="nl-NL" dirty="0" smtClean="0"/>
            <a:t>Maan is bij maansverduistering wel zichtbaar: rood – oranje </a:t>
          </a:r>
          <a:endParaRPr lang="nl-NL" dirty="0"/>
        </a:p>
      </dgm:t>
    </dgm:pt>
    <dgm:pt modelId="{469CE6EC-D7C3-4110-990F-591DB1171802}" type="parTrans" cxnId="{64B2E569-F2B2-4EFC-AF82-4902D4079FA7}">
      <dgm:prSet/>
      <dgm:spPr/>
      <dgm:t>
        <a:bodyPr/>
        <a:lstStyle/>
        <a:p>
          <a:endParaRPr lang="nl-NL"/>
        </a:p>
      </dgm:t>
    </dgm:pt>
    <dgm:pt modelId="{CEDC2733-0F32-4BCB-9992-B171616DEA8C}" type="sibTrans" cxnId="{64B2E569-F2B2-4EFC-AF82-4902D4079FA7}">
      <dgm:prSet/>
      <dgm:spPr/>
      <dgm:t>
        <a:bodyPr/>
        <a:lstStyle/>
        <a:p>
          <a:endParaRPr lang="nl-NL"/>
        </a:p>
      </dgm:t>
    </dgm:pt>
    <dgm:pt modelId="{AED2A1B0-D291-4075-9192-677ABF39D7C2}" type="pres">
      <dgm:prSet presAssocID="{B9FF36F0-0558-404C-8D0A-668602D0ED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3C14E3B-0A24-4200-BACA-F8D6A60F7FBA}" type="pres">
      <dgm:prSet presAssocID="{0B740D06-F952-4216-B7B0-01E6497B4713}" presName="parentText" presStyleLbl="node1" presStyleIdx="0" presStyleCnt="1" custScaleX="9115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4B2E569-F2B2-4EFC-AF82-4902D4079FA7}" srcId="{B9FF36F0-0558-404C-8D0A-668602D0EDD8}" destId="{0B740D06-F952-4216-B7B0-01E6497B4713}" srcOrd="0" destOrd="0" parTransId="{469CE6EC-D7C3-4110-990F-591DB1171802}" sibTransId="{CEDC2733-0F32-4BCB-9992-B171616DEA8C}"/>
    <dgm:cxn modelId="{73BFA981-11D6-4C31-B16A-41AA12C4BCE6}" type="presOf" srcId="{B9FF36F0-0558-404C-8D0A-668602D0EDD8}" destId="{AED2A1B0-D291-4075-9192-677ABF39D7C2}" srcOrd="0" destOrd="0" presId="urn:microsoft.com/office/officeart/2005/8/layout/vList2"/>
    <dgm:cxn modelId="{F5AF1A5C-B738-4652-975E-8DACC2E7D4D2}" type="presOf" srcId="{0B740D06-F952-4216-B7B0-01E6497B4713}" destId="{C3C14E3B-0A24-4200-BACA-F8D6A60F7FBA}" srcOrd="0" destOrd="0" presId="urn:microsoft.com/office/officeart/2005/8/layout/vList2"/>
    <dgm:cxn modelId="{BE0BE0E8-1D0A-4B56-BD90-268EC9CA4B64}" type="presParOf" srcId="{AED2A1B0-D291-4075-9192-677ABF39D7C2}" destId="{C3C14E3B-0A24-4200-BACA-F8D6A60F7F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6E82865-DFE0-45AD-BFB8-4DD4091AA3F4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240F664-F715-4EA8-B84A-0CB1FBEA4008}">
      <dgm:prSet/>
      <dgm:spPr/>
      <dgm:t>
        <a:bodyPr/>
        <a:lstStyle/>
        <a:p>
          <a:pPr algn="ctr" rtl="0"/>
          <a:r>
            <a:rPr lang="nl-NL" b="1" smtClean="0"/>
            <a:t>Eb en vloed I</a:t>
          </a:r>
          <a:endParaRPr lang="nl-NL"/>
        </a:p>
      </dgm:t>
    </dgm:pt>
    <dgm:pt modelId="{F2D6997A-7723-4947-A3A4-6EDAA6761EBE}" type="parTrans" cxnId="{9A45812F-6AA4-4744-9155-03BFB2AC0749}">
      <dgm:prSet/>
      <dgm:spPr/>
      <dgm:t>
        <a:bodyPr/>
        <a:lstStyle/>
        <a:p>
          <a:endParaRPr lang="nl-NL"/>
        </a:p>
      </dgm:t>
    </dgm:pt>
    <dgm:pt modelId="{86633115-2B83-45B9-B353-2FA8F6055A8C}" type="sibTrans" cxnId="{9A45812F-6AA4-4744-9155-03BFB2AC0749}">
      <dgm:prSet/>
      <dgm:spPr/>
      <dgm:t>
        <a:bodyPr/>
        <a:lstStyle/>
        <a:p>
          <a:endParaRPr lang="nl-NL"/>
        </a:p>
      </dgm:t>
    </dgm:pt>
    <dgm:pt modelId="{77ED23B3-DF20-4ACB-B592-1F33164AA992}" type="pres">
      <dgm:prSet presAssocID="{E6E82865-DFE0-45AD-BFB8-4DD4091AA3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1D4B425-A247-4B78-94C5-B9D2F5AD6BD9}" type="pres">
      <dgm:prSet presAssocID="{D240F664-F715-4EA8-B84A-0CB1FBEA40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A45812F-6AA4-4744-9155-03BFB2AC0749}" srcId="{E6E82865-DFE0-45AD-BFB8-4DD4091AA3F4}" destId="{D240F664-F715-4EA8-B84A-0CB1FBEA4008}" srcOrd="0" destOrd="0" parTransId="{F2D6997A-7723-4947-A3A4-6EDAA6761EBE}" sibTransId="{86633115-2B83-45B9-B353-2FA8F6055A8C}"/>
    <dgm:cxn modelId="{B40CDF43-50A9-427A-8E88-EA8D61698B55}" type="presOf" srcId="{E6E82865-DFE0-45AD-BFB8-4DD4091AA3F4}" destId="{77ED23B3-DF20-4ACB-B592-1F33164AA992}" srcOrd="0" destOrd="0" presId="urn:microsoft.com/office/officeart/2005/8/layout/vList2"/>
    <dgm:cxn modelId="{4B262276-2B5B-4ABF-BC2D-5B6FD15B2D5E}" type="presOf" srcId="{D240F664-F715-4EA8-B84A-0CB1FBEA4008}" destId="{21D4B425-A247-4B78-94C5-B9D2F5AD6BD9}" srcOrd="0" destOrd="0" presId="urn:microsoft.com/office/officeart/2005/8/layout/vList2"/>
    <dgm:cxn modelId="{85B47215-F16B-4FA5-92D1-963BA4DF2F57}" type="presParOf" srcId="{77ED23B3-DF20-4ACB-B592-1F33164AA992}" destId="{21D4B425-A247-4B78-94C5-B9D2F5AD6B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BE41B81-77FF-4DD9-BD9B-DCA4A23C274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0FFA386-BAC8-44D6-9091-28A4E3573BA0}">
      <dgm:prSet custT="1"/>
      <dgm:spPr/>
      <dgm:t>
        <a:bodyPr/>
        <a:lstStyle/>
        <a:p>
          <a:pPr rtl="0"/>
          <a:r>
            <a:rPr lang="nl-NL" sz="2000" b="1" dirty="0" smtClean="0"/>
            <a:t>De Maan trekt de Aarde aan en omgekeerd</a:t>
          </a:r>
          <a:endParaRPr lang="nl-NL" sz="2000" b="1" dirty="0"/>
        </a:p>
      </dgm:t>
    </dgm:pt>
    <dgm:pt modelId="{4800AED3-6680-4D0E-A267-04A5F378E0E8}" type="parTrans" cxnId="{9CF48EA3-6A2F-4040-A970-A1D1E4EBC241}">
      <dgm:prSet/>
      <dgm:spPr/>
      <dgm:t>
        <a:bodyPr/>
        <a:lstStyle/>
        <a:p>
          <a:endParaRPr lang="nl-NL"/>
        </a:p>
      </dgm:t>
    </dgm:pt>
    <dgm:pt modelId="{CEEA3BE9-9144-45F1-8EB8-2BA1EBD24D47}" type="sibTrans" cxnId="{9CF48EA3-6A2F-4040-A970-A1D1E4EBC241}">
      <dgm:prSet/>
      <dgm:spPr/>
      <dgm:t>
        <a:bodyPr/>
        <a:lstStyle/>
        <a:p>
          <a:endParaRPr lang="nl-NL"/>
        </a:p>
      </dgm:t>
    </dgm:pt>
    <dgm:pt modelId="{6D4F43A9-9404-4D28-B967-A0216E44AE34}">
      <dgm:prSet custT="1"/>
      <dgm:spPr/>
      <dgm:t>
        <a:bodyPr/>
        <a:lstStyle/>
        <a:p>
          <a:pPr rtl="0"/>
          <a:r>
            <a:rPr lang="nl-NL" sz="2000" b="1" dirty="0" smtClean="0"/>
            <a:t>Vasteland is vormvast, water niet</a:t>
          </a:r>
          <a:endParaRPr lang="nl-NL" sz="2000" b="1" dirty="0"/>
        </a:p>
      </dgm:t>
    </dgm:pt>
    <dgm:pt modelId="{B5E17633-E85F-430D-B8E9-276743231CD3}" type="parTrans" cxnId="{E1B87FB0-CD2C-40C4-8ACC-23AE4AC822A7}">
      <dgm:prSet/>
      <dgm:spPr/>
      <dgm:t>
        <a:bodyPr/>
        <a:lstStyle/>
        <a:p>
          <a:endParaRPr lang="nl-NL"/>
        </a:p>
      </dgm:t>
    </dgm:pt>
    <dgm:pt modelId="{21ECAC03-12F8-442B-B49F-3EAE7677FB81}" type="sibTrans" cxnId="{E1B87FB0-CD2C-40C4-8ACC-23AE4AC822A7}">
      <dgm:prSet/>
      <dgm:spPr/>
      <dgm:t>
        <a:bodyPr/>
        <a:lstStyle/>
        <a:p>
          <a:endParaRPr lang="nl-NL"/>
        </a:p>
      </dgm:t>
    </dgm:pt>
    <dgm:pt modelId="{F2F9045B-F525-44F7-B915-3189D949B1DF}">
      <dgm:prSet custT="1"/>
      <dgm:spPr/>
      <dgm:t>
        <a:bodyPr/>
        <a:lstStyle/>
        <a:p>
          <a:pPr rtl="0"/>
          <a:r>
            <a:rPr lang="nl-NL" sz="2000" b="1" dirty="0" smtClean="0"/>
            <a:t>Water in oceanen wordt aangetrokken = </a:t>
          </a:r>
          <a:r>
            <a:rPr lang="nl-NL" sz="2000" b="1" u="sng" dirty="0" smtClean="0"/>
            <a:t>VLOED</a:t>
          </a:r>
          <a:endParaRPr lang="nl-NL" sz="2000" b="1" u="sng" dirty="0"/>
        </a:p>
      </dgm:t>
    </dgm:pt>
    <dgm:pt modelId="{01594EAF-5181-461C-893E-54FD0000F65E}" type="parTrans" cxnId="{66904952-9F9A-483A-90D1-2D66768ED85C}">
      <dgm:prSet/>
      <dgm:spPr/>
      <dgm:t>
        <a:bodyPr/>
        <a:lstStyle/>
        <a:p>
          <a:endParaRPr lang="nl-NL"/>
        </a:p>
      </dgm:t>
    </dgm:pt>
    <dgm:pt modelId="{175F28AA-66D0-419C-BFC9-025C4E6AFB7A}" type="sibTrans" cxnId="{66904952-9F9A-483A-90D1-2D66768ED85C}">
      <dgm:prSet/>
      <dgm:spPr/>
      <dgm:t>
        <a:bodyPr/>
        <a:lstStyle/>
        <a:p>
          <a:endParaRPr lang="nl-NL"/>
        </a:p>
      </dgm:t>
    </dgm:pt>
    <dgm:pt modelId="{3B9C1C54-CC94-462F-A08A-18BC2C389A66}">
      <dgm:prSet custT="1"/>
      <dgm:spPr/>
      <dgm:t>
        <a:bodyPr/>
        <a:lstStyle/>
        <a:p>
          <a:pPr rtl="0"/>
          <a:r>
            <a:rPr lang="nl-NL" sz="2000" b="1" dirty="0" smtClean="0"/>
            <a:t>Waar water weg getrokken wordt = </a:t>
          </a:r>
          <a:r>
            <a:rPr lang="nl-NL" sz="2000" b="1" u="sng" dirty="0" smtClean="0"/>
            <a:t>EB</a:t>
          </a:r>
          <a:endParaRPr lang="nl-NL" sz="2000" b="1" u="sng" dirty="0"/>
        </a:p>
      </dgm:t>
    </dgm:pt>
    <dgm:pt modelId="{4C52DB0E-CDC6-4075-A65E-D1D4E0F1D1BB}" type="parTrans" cxnId="{19581FDC-E543-42D6-ABF2-5BE14EA2BC53}">
      <dgm:prSet/>
      <dgm:spPr/>
      <dgm:t>
        <a:bodyPr/>
        <a:lstStyle/>
        <a:p>
          <a:endParaRPr lang="nl-NL"/>
        </a:p>
      </dgm:t>
    </dgm:pt>
    <dgm:pt modelId="{5E62D8F9-4679-49BB-9B69-06FE5B329FA6}" type="sibTrans" cxnId="{19581FDC-E543-42D6-ABF2-5BE14EA2BC53}">
      <dgm:prSet/>
      <dgm:spPr/>
      <dgm:t>
        <a:bodyPr/>
        <a:lstStyle/>
        <a:p>
          <a:endParaRPr lang="nl-NL"/>
        </a:p>
      </dgm:t>
    </dgm:pt>
    <dgm:pt modelId="{E2961EF0-51D8-41FC-A825-419B33E260C8}" type="pres">
      <dgm:prSet presAssocID="{DBE41B81-77FF-4DD9-BD9B-DCA4A23C274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B7C6CFD-152F-4E32-A2AE-9007C250C499}" type="pres">
      <dgm:prSet presAssocID="{DBE41B81-77FF-4DD9-BD9B-DCA4A23C274F}" presName="diamond" presStyleLbl="bgShp" presStyleIdx="0" presStyleCnt="1" custScaleY="96797" custLinFactNeighborX="-2059" custLinFactNeighborY="-3203"/>
      <dgm:spPr/>
    </dgm:pt>
    <dgm:pt modelId="{EACCCF41-EF83-488F-A307-CD1091902990}" type="pres">
      <dgm:prSet presAssocID="{DBE41B81-77FF-4DD9-BD9B-DCA4A23C274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1C14632-A393-43A4-816D-11FD92E2BE3E}" type="pres">
      <dgm:prSet presAssocID="{DBE41B81-77FF-4DD9-BD9B-DCA4A23C274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ADD0B8F-FC36-4988-B404-3B482FD8AB77}" type="pres">
      <dgm:prSet presAssocID="{DBE41B81-77FF-4DD9-BD9B-DCA4A23C274F}" presName="quad3" presStyleLbl="node1" presStyleIdx="2" presStyleCnt="4" custScaleX="105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413E77F-18C0-4EBC-B4BF-4DD6EDAEBF68}" type="pres">
      <dgm:prSet presAssocID="{DBE41B81-77FF-4DD9-BD9B-DCA4A23C274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A9640FB-DCC4-4F6C-86F0-98522D93A5AB}" type="presOf" srcId="{20FFA386-BAC8-44D6-9091-28A4E3573BA0}" destId="{EACCCF41-EF83-488F-A307-CD1091902990}" srcOrd="0" destOrd="0" presId="urn:microsoft.com/office/officeart/2005/8/layout/matrix3"/>
    <dgm:cxn modelId="{9CF48EA3-6A2F-4040-A970-A1D1E4EBC241}" srcId="{DBE41B81-77FF-4DD9-BD9B-DCA4A23C274F}" destId="{20FFA386-BAC8-44D6-9091-28A4E3573BA0}" srcOrd="0" destOrd="0" parTransId="{4800AED3-6680-4D0E-A267-04A5F378E0E8}" sibTransId="{CEEA3BE9-9144-45F1-8EB8-2BA1EBD24D47}"/>
    <dgm:cxn modelId="{B9C9CF1E-384E-47F1-8BFB-FE23741A6E05}" type="presOf" srcId="{DBE41B81-77FF-4DD9-BD9B-DCA4A23C274F}" destId="{E2961EF0-51D8-41FC-A825-419B33E260C8}" srcOrd="0" destOrd="0" presId="urn:microsoft.com/office/officeart/2005/8/layout/matrix3"/>
    <dgm:cxn modelId="{19581FDC-E543-42D6-ABF2-5BE14EA2BC53}" srcId="{DBE41B81-77FF-4DD9-BD9B-DCA4A23C274F}" destId="{3B9C1C54-CC94-462F-A08A-18BC2C389A66}" srcOrd="3" destOrd="0" parTransId="{4C52DB0E-CDC6-4075-A65E-D1D4E0F1D1BB}" sibTransId="{5E62D8F9-4679-49BB-9B69-06FE5B329FA6}"/>
    <dgm:cxn modelId="{133CEBF4-9242-4738-A387-EEDA0A491976}" type="presOf" srcId="{3B9C1C54-CC94-462F-A08A-18BC2C389A66}" destId="{7413E77F-18C0-4EBC-B4BF-4DD6EDAEBF68}" srcOrd="0" destOrd="0" presId="urn:microsoft.com/office/officeart/2005/8/layout/matrix3"/>
    <dgm:cxn modelId="{66904952-9F9A-483A-90D1-2D66768ED85C}" srcId="{DBE41B81-77FF-4DD9-BD9B-DCA4A23C274F}" destId="{F2F9045B-F525-44F7-B915-3189D949B1DF}" srcOrd="2" destOrd="0" parTransId="{01594EAF-5181-461C-893E-54FD0000F65E}" sibTransId="{175F28AA-66D0-419C-BFC9-025C4E6AFB7A}"/>
    <dgm:cxn modelId="{BA940B8D-5594-41CD-8E5A-F7B6F576FF1F}" type="presOf" srcId="{F2F9045B-F525-44F7-B915-3189D949B1DF}" destId="{4ADD0B8F-FC36-4988-B404-3B482FD8AB77}" srcOrd="0" destOrd="0" presId="urn:microsoft.com/office/officeart/2005/8/layout/matrix3"/>
    <dgm:cxn modelId="{762977DE-9872-4DA9-96FD-E77772FB6AFF}" type="presOf" srcId="{6D4F43A9-9404-4D28-B967-A0216E44AE34}" destId="{71C14632-A393-43A4-816D-11FD92E2BE3E}" srcOrd="0" destOrd="0" presId="urn:microsoft.com/office/officeart/2005/8/layout/matrix3"/>
    <dgm:cxn modelId="{E1B87FB0-CD2C-40C4-8ACC-23AE4AC822A7}" srcId="{DBE41B81-77FF-4DD9-BD9B-DCA4A23C274F}" destId="{6D4F43A9-9404-4D28-B967-A0216E44AE34}" srcOrd="1" destOrd="0" parTransId="{B5E17633-E85F-430D-B8E9-276743231CD3}" sibTransId="{21ECAC03-12F8-442B-B49F-3EAE7677FB81}"/>
    <dgm:cxn modelId="{703A25ED-6480-422C-8970-2CC24E75C302}" type="presParOf" srcId="{E2961EF0-51D8-41FC-A825-419B33E260C8}" destId="{0B7C6CFD-152F-4E32-A2AE-9007C250C499}" srcOrd="0" destOrd="0" presId="urn:microsoft.com/office/officeart/2005/8/layout/matrix3"/>
    <dgm:cxn modelId="{C4992527-5587-4214-9F3B-023E8FC77A06}" type="presParOf" srcId="{E2961EF0-51D8-41FC-A825-419B33E260C8}" destId="{EACCCF41-EF83-488F-A307-CD1091902990}" srcOrd="1" destOrd="0" presId="urn:microsoft.com/office/officeart/2005/8/layout/matrix3"/>
    <dgm:cxn modelId="{3BC9AAA4-D9B9-4723-8770-D5E3A0890EB5}" type="presParOf" srcId="{E2961EF0-51D8-41FC-A825-419B33E260C8}" destId="{71C14632-A393-43A4-816D-11FD92E2BE3E}" srcOrd="2" destOrd="0" presId="urn:microsoft.com/office/officeart/2005/8/layout/matrix3"/>
    <dgm:cxn modelId="{9FAFA73D-878A-455D-B1B2-E7C22A597EB5}" type="presParOf" srcId="{E2961EF0-51D8-41FC-A825-419B33E260C8}" destId="{4ADD0B8F-FC36-4988-B404-3B482FD8AB77}" srcOrd="3" destOrd="0" presId="urn:microsoft.com/office/officeart/2005/8/layout/matrix3"/>
    <dgm:cxn modelId="{B109C118-2E59-47FA-BFA3-487E5994813D}" type="presParOf" srcId="{E2961EF0-51D8-41FC-A825-419B33E260C8}" destId="{7413E77F-18C0-4EBC-B4BF-4DD6EDAEBF6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69AC84C-1B0D-47D3-8278-A15E3AD9F2F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4270BA1D-D07D-4115-9042-D91304BB61C2}">
      <dgm:prSet/>
      <dgm:spPr/>
      <dgm:t>
        <a:bodyPr/>
        <a:lstStyle/>
        <a:p>
          <a:pPr algn="ctr" rtl="0"/>
          <a:r>
            <a:rPr lang="nl-NL" b="1" smtClean="0"/>
            <a:t>Eb en vloed II</a:t>
          </a:r>
          <a:endParaRPr lang="nl-NL"/>
        </a:p>
      </dgm:t>
    </dgm:pt>
    <dgm:pt modelId="{1781B9A5-EF9C-4CEA-98A5-0B9C9FDC935A}" type="parTrans" cxnId="{D02A87E7-2E2F-4D9E-881D-50CA206F923E}">
      <dgm:prSet/>
      <dgm:spPr/>
      <dgm:t>
        <a:bodyPr/>
        <a:lstStyle/>
        <a:p>
          <a:endParaRPr lang="nl-NL"/>
        </a:p>
      </dgm:t>
    </dgm:pt>
    <dgm:pt modelId="{EE89A79A-D8F9-48C6-9448-9B0DE3765A02}" type="sibTrans" cxnId="{D02A87E7-2E2F-4D9E-881D-50CA206F923E}">
      <dgm:prSet/>
      <dgm:spPr/>
      <dgm:t>
        <a:bodyPr/>
        <a:lstStyle/>
        <a:p>
          <a:endParaRPr lang="nl-NL"/>
        </a:p>
      </dgm:t>
    </dgm:pt>
    <dgm:pt modelId="{20386F1E-806E-42B1-97F9-21DA7C6915C4}" type="pres">
      <dgm:prSet presAssocID="{469AC84C-1B0D-47D3-8278-A15E3AD9F2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AE50391-35D9-4F6D-A6E6-A57E0703B461}" type="pres">
      <dgm:prSet presAssocID="{4270BA1D-D07D-4115-9042-D91304BB61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173B387-55B5-48D1-AD43-02033D63BA30}" type="presOf" srcId="{4270BA1D-D07D-4115-9042-D91304BB61C2}" destId="{2AE50391-35D9-4F6D-A6E6-A57E0703B461}" srcOrd="0" destOrd="0" presId="urn:microsoft.com/office/officeart/2005/8/layout/vList2"/>
    <dgm:cxn modelId="{D02A87E7-2E2F-4D9E-881D-50CA206F923E}" srcId="{469AC84C-1B0D-47D3-8278-A15E3AD9F2F1}" destId="{4270BA1D-D07D-4115-9042-D91304BB61C2}" srcOrd="0" destOrd="0" parTransId="{1781B9A5-EF9C-4CEA-98A5-0B9C9FDC935A}" sibTransId="{EE89A79A-D8F9-48C6-9448-9B0DE3765A02}"/>
    <dgm:cxn modelId="{63307777-2B2F-4FB3-9597-544ABA66C1F0}" type="presOf" srcId="{469AC84C-1B0D-47D3-8278-A15E3AD9F2F1}" destId="{20386F1E-806E-42B1-97F9-21DA7C6915C4}" srcOrd="0" destOrd="0" presId="urn:microsoft.com/office/officeart/2005/8/layout/vList2"/>
    <dgm:cxn modelId="{A9EF3591-F31D-46B2-B8D2-458C66152C4F}" type="presParOf" srcId="{20386F1E-806E-42B1-97F9-21DA7C6915C4}" destId="{2AE50391-35D9-4F6D-A6E6-A57E0703B4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6DED9A-5D9A-429E-AD07-E23AC9EF303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5D0B68A-011D-4673-835B-336B02C66EF9}">
      <dgm:prSet/>
      <dgm:spPr/>
      <dgm:t>
        <a:bodyPr/>
        <a:lstStyle/>
        <a:p>
          <a:pPr rtl="0"/>
          <a:r>
            <a:rPr lang="nl-NL" smtClean="0"/>
            <a:t>Paragraaf 1: Aarde en maan</a:t>
          </a:r>
          <a:endParaRPr lang="nl-NL"/>
        </a:p>
      </dgm:t>
    </dgm:pt>
    <dgm:pt modelId="{32FF86C9-5FF9-46C3-8244-0A54BC2D697B}" type="parTrans" cxnId="{663798D5-76CD-4DFE-9423-F2C4BDD01335}">
      <dgm:prSet/>
      <dgm:spPr/>
      <dgm:t>
        <a:bodyPr/>
        <a:lstStyle/>
        <a:p>
          <a:endParaRPr lang="nl-NL"/>
        </a:p>
      </dgm:t>
    </dgm:pt>
    <dgm:pt modelId="{A54D124D-F215-42AB-82BA-54E974D26E24}" type="sibTrans" cxnId="{663798D5-76CD-4DFE-9423-F2C4BDD01335}">
      <dgm:prSet/>
      <dgm:spPr/>
      <dgm:t>
        <a:bodyPr/>
        <a:lstStyle/>
        <a:p>
          <a:endParaRPr lang="nl-NL"/>
        </a:p>
      </dgm:t>
    </dgm:pt>
    <dgm:pt modelId="{0B376D74-DE8F-4FCB-A960-5ABB34135050}" type="pres">
      <dgm:prSet presAssocID="{5B6DED9A-5D9A-429E-AD07-E23AC9EF30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1637F68-D390-439F-BC2F-F3592EB32E29}" type="pres">
      <dgm:prSet presAssocID="{05D0B68A-011D-4673-835B-336B02C66EF9}" presName="parentText" presStyleLbl="node1" presStyleIdx="0" presStyleCnt="1" custLinFactNeighborX="4704" custLinFactNeighborY="558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A096BEE-F630-4AB2-AA7F-EC4090611130}" type="presOf" srcId="{05D0B68A-011D-4673-835B-336B02C66EF9}" destId="{81637F68-D390-439F-BC2F-F3592EB32E29}" srcOrd="0" destOrd="0" presId="urn:microsoft.com/office/officeart/2005/8/layout/vList2"/>
    <dgm:cxn modelId="{A6319161-82A8-4555-92D3-1A4CAD4C313B}" type="presOf" srcId="{5B6DED9A-5D9A-429E-AD07-E23AC9EF3032}" destId="{0B376D74-DE8F-4FCB-A960-5ABB34135050}" srcOrd="0" destOrd="0" presId="urn:microsoft.com/office/officeart/2005/8/layout/vList2"/>
    <dgm:cxn modelId="{663798D5-76CD-4DFE-9423-F2C4BDD01335}" srcId="{5B6DED9A-5D9A-429E-AD07-E23AC9EF3032}" destId="{05D0B68A-011D-4673-835B-336B02C66EF9}" srcOrd="0" destOrd="0" parTransId="{32FF86C9-5FF9-46C3-8244-0A54BC2D697B}" sibTransId="{A54D124D-F215-42AB-82BA-54E974D26E24}"/>
    <dgm:cxn modelId="{3FA7CFB4-2948-4071-8859-71FFDC5DA0D3}" type="presParOf" srcId="{0B376D74-DE8F-4FCB-A960-5ABB34135050}" destId="{81637F68-D390-439F-BC2F-F3592EB32E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18A372C-87CC-4840-A830-844E64B06DE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772322AE-5BC8-4A9F-BCBF-CADDA99225B2}">
      <dgm:prSet/>
      <dgm:spPr/>
      <dgm:t>
        <a:bodyPr/>
        <a:lstStyle/>
        <a:p>
          <a:pPr algn="ctr" rtl="0"/>
          <a:r>
            <a:rPr lang="nl-NL" b="1" dirty="0" smtClean="0"/>
            <a:t>Ontstaan van de Maan I</a:t>
          </a:r>
          <a:endParaRPr lang="nl-NL" dirty="0"/>
        </a:p>
      </dgm:t>
    </dgm:pt>
    <dgm:pt modelId="{40A05999-9138-4D3B-92AF-1525FDA2F2FE}" type="parTrans" cxnId="{3017E581-1057-4BEE-9A25-1CCE36046B4C}">
      <dgm:prSet/>
      <dgm:spPr/>
      <dgm:t>
        <a:bodyPr/>
        <a:lstStyle/>
        <a:p>
          <a:endParaRPr lang="nl-NL"/>
        </a:p>
      </dgm:t>
    </dgm:pt>
    <dgm:pt modelId="{F009E9A1-F9BF-4349-B382-D5B950152402}" type="sibTrans" cxnId="{3017E581-1057-4BEE-9A25-1CCE36046B4C}">
      <dgm:prSet/>
      <dgm:spPr/>
      <dgm:t>
        <a:bodyPr/>
        <a:lstStyle/>
        <a:p>
          <a:endParaRPr lang="nl-NL"/>
        </a:p>
      </dgm:t>
    </dgm:pt>
    <dgm:pt modelId="{65255C14-0709-42CB-8769-07D6FC8861C1}" type="pres">
      <dgm:prSet presAssocID="{418A372C-87CC-4840-A830-844E64B06D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65D27A8-E65D-4C35-946C-3ECF4F02CE6A}" type="pres">
      <dgm:prSet presAssocID="{772322AE-5BC8-4A9F-BCBF-CADDA99225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2862A27-24E1-4CA9-8404-BB2AFA8DB586}" type="presOf" srcId="{418A372C-87CC-4840-A830-844E64B06DE2}" destId="{65255C14-0709-42CB-8769-07D6FC8861C1}" srcOrd="0" destOrd="0" presId="urn:microsoft.com/office/officeart/2005/8/layout/vList2"/>
    <dgm:cxn modelId="{3017E581-1057-4BEE-9A25-1CCE36046B4C}" srcId="{418A372C-87CC-4840-A830-844E64B06DE2}" destId="{772322AE-5BC8-4A9F-BCBF-CADDA99225B2}" srcOrd="0" destOrd="0" parTransId="{40A05999-9138-4D3B-92AF-1525FDA2F2FE}" sibTransId="{F009E9A1-F9BF-4349-B382-D5B950152402}"/>
    <dgm:cxn modelId="{D23981F4-9300-4804-A510-FD1073E8AD3B}" type="presOf" srcId="{772322AE-5BC8-4A9F-BCBF-CADDA99225B2}" destId="{165D27A8-E65D-4C35-946C-3ECF4F02CE6A}" srcOrd="0" destOrd="0" presId="urn:microsoft.com/office/officeart/2005/8/layout/vList2"/>
    <dgm:cxn modelId="{8D29D915-526A-4BFF-8BBC-902AB515AFE9}" type="presParOf" srcId="{65255C14-0709-42CB-8769-07D6FC8861C1}" destId="{165D27A8-E65D-4C35-946C-3ECF4F02CE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E872B6A-554D-4494-83D1-A4187E714B20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16793CF-DBDB-4866-9961-015CF6B7F64E}">
      <dgm:prSet/>
      <dgm:spPr/>
      <dgm:t>
        <a:bodyPr/>
        <a:lstStyle/>
        <a:p>
          <a:pPr rtl="0"/>
          <a:r>
            <a:rPr lang="nl-NL" b="1" dirty="0" smtClean="0"/>
            <a:t>Planetoïde </a:t>
          </a:r>
          <a:r>
            <a:rPr lang="nl-NL" b="1" dirty="0" err="1" smtClean="0"/>
            <a:t>Theia</a:t>
          </a:r>
          <a:r>
            <a:rPr lang="nl-NL" b="1" dirty="0" smtClean="0"/>
            <a:t> botst met </a:t>
          </a:r>
          <a:r>
            <a:rPr lang="nl-NL" b="1" dirty="0" err="1" smtClean="0"/>
            <a:t>proto</a:t>
          </a:r>
          <a:r>
            <a:rPr lang="nl-NL" b="1" dirty="0" smtClean="0"/>
            <a:t> - aarde.</a:t>
          </a:r>
          <a:endParaRPr lang="nl-NL" b="1" dirty="0"/>
        </a:p>
      </dgm:t>
    </dgm:pt>
    <dgm:pt modelId="{A4B32B68-9336-404F-ABE1-8F189CAA46CF}" type="parTrans" cxnId="{F5A75AE4-87FA-4795-A794-82BFCC2EFF4A}">
      <dgm:prSet/>
      <dgm:spPr/>
      <dgm:t>
        <a:bodyPr/>
        <a:lstStyle/>
        <a:p>
          <a:endParaRPr lang="nl-NL"/>
        </a:p>
      </dgm:t>
    </dgm:pt>
    <dgm:pt modelId="{5B7F9387-9B86-44BF-B7C5-BA99D70D611E}" type="sibTrans" cxnId="{F5A75AE4-87FA-4795-A794-82BFCC2EFF4A}">
      <dgm:prSet/>
      <dgm:spPr/>
      <dgm:t>
        <a:bodyPr/>
        <a:lstStyle/>
        <a:p>
          <a:endParaRPr lang="nl-NL"/>
        </a:p>
      </dgm:t>
    </dgm:pt>
    <dgm:pt modelId="{8360EEB8-ABA4-44F1-B6AF-06BEEDAB051A}">
      <dgm:prSet/>
      <dgm:spPr/>
      <dgm:t>
        <a:bodyPr/>
        <a:lstStyle/>
        <a:p>
          <a:pPr rtl="0"/>
          <a:r>
            <a:rPr lang="nl-NL" b="1" dirty="0" smtClean="0"/>
            <a:t>Planeten vervormen - brokstukken worden weggeslingerd</a:t>
          </a:r>
          <a:r>
            <a:rPr lang="nl-NL" dirty="0" smtClean="0"/>
            <a:t>.</a:t>
          </a:r>
          <a:endParaRPr lang="nl-NL" dirty="0"/>
        </a:p>
      </dgm:t>
    </dgm:pt>
    <dgm:pt modelId="{1A1FF32A-7B85-40D6-9505-32DAEDFFB384}" type="parTrans" cxnId="{EC144025-8BE8-4DC9-86AA-AF95EE783D6C}">
      <dgm:prSet/>
      <dgm:spPr/>
      <dgm:t>
        <a:bodyPr/>
        <a:lstStyle/>
        <a:p>
          <a:endParaRPr lang="nl-NL"/>
        </a:p>
      </dgm:t>
    </dgm:pt>
    <dgm:pt modelId="{31A2503A-BFF8-4BE9-A7A0-890AB234C151}" type="sibTrans" cxnId="{EC144025-8BE8-4DC9-86AA-AF95EE783D6C}">
      <dgm:prSet/>
      <dgm:spPr/>
      <dgm:t>
        <a:bodyPr/>
        <a:lstStyle/>
        <a:p>
          <a:endParaRPr lang="nl-NL"/>
        </a:p>
      </dgm:t>
    </dgm:pt>
    <dgm:pt modelId="{C69A78B6-5D9B-40B0-A095-8695981D15F4}">
      <dgm:prSet/>
      <dgm:spPr/>
      <dgm:t>
        <a:bodyPr/>
        <a:lstStyle/>
        <a:p>
          <a:pPr rtl="0"/>
          <a:r>
            <a:rPr lang="nl-NL" b="1" dirty="0" smtClean="0"/>
            <a:t>Brokken vallen terug op aarde of klonteren samen tot de maan..</a:t>
          </a:r>
          <a:endParaRPr lang="nl-NL" b="1" dirty="0"/>
        </a:p>
      </dgm:t>
    </dgm:pt>
    <dgm:pt modelId="{B9FFDA41-84A7-468C-B2F7-B002B1252398}" type="parTrans" cxnId="{EAC49C92-E833-4AA7-B7A1-B33D040D6DEE}">
      <dgm:prSet/>
      <dgm:spPr/>
      <dgm:t>
        <a:bodyPr/>
        <a:lstStyle/>
        <a:p>
          <a:endParaRPr lang="nl-NL"/>
        </a:p>
      </dgm:t>
    </dgm:pt>
    <dgm:pt modelId="{048F7DAE-84E5-4162-85B4-3B8B931229B3}" type="sibTrans" cxnId="{EAC49C92-E833-4AA7-B7A1-B33D040D6DEE}">
      <dgm:prSet/>
      <dgm:spPr/>
      <dgm:t>
        <a:bodyPr/>
        <a:lstStyle/>
        <a:p>
          <a:endParaRPr lang="nl-NL"/>
        </a:p>
      </dgm:t>
    </dgm:pt>
    <dgm:pt modelId="{7828DA54-B57C-4754-9F25-DA2E117B3790}" type="pres">
      <dgm:prSet presAssocID="{DE872B6A-554D-4494-83D1-A4187E714B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5715143-C7A3-4AA4-9906-E8366775436E}" type="pres">
      <dgm:prSet presAssocID="{016793CF-DBDB-4866-9961-015CF6B7F6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F85903B-8EFD-4DF9-92CB-F0CDEE572052}" type="pres">
      <dgm:prSet presAssocID="{5B7F9387-9B86-44BF-B7C5-BA99D70D611E}" presName="sibTrans" presStyleLbl="sibTrans2D1" presStyleIdx="0" presStyleCnt="2"/>
      <dgm:spPr/>
      <dgm:t>
        <a:bodyPr/>
        <a:lstStyle/>
        <a:p>
          <a:endParaRPr lang="nl-NL"/>
        </a:p>
      </dgm:t>
    </dgm:pt>
    <dgm:pt modelId="{9A804B9A-32D7-4492-9C86-C750226176C9}" type="pres">
      <dgm:prSet presAssocID="{5B7F9387-9B86-44BF-B7C5-BA99D70D611E}" presName="connectorText" presStyleLbl="sibTrans2D1" presStyleIdx="0" presStyleCnt="2"/>
      <dgm:spPr/>
      <dgm:t>
        <a:bodyPr/>
        <a:lstStyle/>
        <a:p>
          <a:endParaRPr lang="nl-NL"/>
        </a:p>
      </dgm:t>
    </dgm:pt>
    <dgm:pt modelId="{22D7CDD8-C3ED-4460-9DCB-A170C1ECDDB6}" type="pres">
      <dgm:prSet presAssocID="{8360EEB8-ABA4-44F1-B6AF-06BEEDAB05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74535BC-F08B-4725-804B-D1369F590D9B}" type="pres">
      <dgm:prSet presAssocID="{31A2503A-BFF8-4BE9-A7A0-890AB234C151}" presName="sibTrans" presStyleLbl="sibTrans2D1" presStyleIdx="1" presStyleCnt="2"/>
      <dgm:spPr/>
      <dgm:t>
        <a:bodyPr/>
        <a:lstStyle/>
        <a:p>
          <a:endParaRPr lang="nl-NL"/>
        </a:p>
      </dgm:t>
    </dgm:pt>
    <dgm:pt modelId="{4DE584C9-A07D-4FC7-9463-B37EE8924EC3}" type="pres">
      <dgm:prSet presAssocID="{31A2503A-BFF8-4BE9-A7A0-890AB234C151}" presName="connectorText" presStyleLbl="sibTrans2D1" presStyleIdx="1" presStyleCnt="2"/>
      <dgm:spPr/>
      <dgm:t>
        <a:bodyPr/>
        <a:lstStyle/>
        <a:p>
          <a:endParaRPr lang="nl-NL"/>
        </a:p>
      </dgm:t>
    </dgm:pt>
    <dgm:pt modelId="{9C0E05BB-1CB5-4DCA-B785-26180EAB0AD1}" type="pres">
      <dgm:prSet presAssocID="{C69A78B6-5D9B-40B0-A095-8695981D15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DB774CB-7B5E-4738-AEB6-CB9FE15FEBAA}" type="presOf" srcId="{016793CF-DBDB-4866-9961-015CF6B7F64E}" destId="{F5715143-C7A3-4AA4-9906-E8366775436E}" srcOrd="0" destOrd="0" presId="urn:microsoft.com/office/officeart/2005/8/layout/process1"/>
    <dgm:cxn modelId="{F5A75AE4-87FA-4795-A794-82BFCC2EFF4A}" srcId="{DE872B6A-554D-4494-83D1-A4187E714B20}" destId="{016793CF-DBDB-4866-9961-015CF6B7F64E}" srcOrd="0" destOrd="0" parTransId="{A4B32B68-9336-404F-ABE1-8F189CAA46CF}" sibTransId="{5B7F9387-9B86-44BF-B7C5-BA99D70D611E}"/>
    <dgm:cxn modelId="{6F219DD8-850C-404B-8091-63FEF83C8795}" type="presOf" srcId="{31A2503A-BFF8-4BE9-A7A0-890AB234C151}" destId="{4DE584C9-A07D-4FC7-9463-B37EE8924EC3}" srcOrd="1" destOrd="0" presId="urn:microsoft.com/office/officeart/2005/8/layout/process1"/>
    <dgm:cxn modelId="{D4C3AAC6-C68A-4254-B3C8-BF3D94413A11}" type="presOf" srcId="{5B7F9387-9B86-44BF-B7C5-BA99D70D611E}" destId="{9A804B9A-32D7-4492-9C86-C750226176C9}" srcOrd="1" destOrd="0" presId="urn:microsoft.com/office/officeart/2005/8/layout/process1"/>
    <dgm:cxn modelId="{B007CC2C-B6B5-4531-88DB-5511DAE149B1}" type="presOf" srcId="{5B7F9387-9B86-44BF-B7C5-BA99D70D611E}" destId="{DF85903B-8EFD-4DF9-92CB-F0CDEE572052}" srcOrd="0" destOrd="0" presId="urn:microsoft.com/office/officeart/2005/8/layout/process1"/>
    <dgm:cxn modelId="{EF2D7EFB-1298-47A9-802F-0D3752C75882}" type="presOf" srcId="{C69A78B6-5D9B-40B0-A095-8695981D15F4}" destId="{9C0E05BB-1CB5-4DCA-B785-26180EAB0AD1}" srcOrd="0" destOrd="0" presId="urn:microsoft.com/office/officeart/2005/8/layout/process1"/>
    <dgm:cxn modelId="{3D73334D-C17E-4CF2-88EB-B4505AB6D346}" type="presOf" srcId="{31A2503A-BFF8-4BE9-A7A0-890AB234C151}" destId="{174535BC-F08B-4725-804B-D1369F590D9B}" srcOrd="0" destOrd="0" presId="urn:microsoft.com/office/officeart/2005/8/layout/process1"/>
    <dgm:cxn modelId="{EC144025-8BE8-4DC9-86AA-AF95EE783D6C}" srcId="{DE872B6A-554D-4494-83D1-A4187E714B20}" destId="{8360EEB8-ABA4-44F1-B6AF-06BEEDAB051A}" srcOrd="1" destOrd="0" parTransId="{1A1FF32A-7B85-40D6-9505-32DAEDFFB384}" sibTransId="{31A2503A-BFF8-4BE9-A7A0-890AB234C151}"/>
    <dgm:cxn modelId="{EAC49C92-E833-4AA7-B7A1-B33D040D6DEE}" srcId="{DE872B6A-554D-4494-83D1-A4187E714B20}" destId="{C69A78B6-5D9B-40B0-A095-8695981D15F4}" srcOrd="2" destOrd="0" parTransId="{B9FFDA41-84A7-468C-B2F7-B002B1252398}" sibTransId="{048F7DAE-84E5-4162-85B4-3B8B931229B3}"/>
    <dgm:cxn modelId="{7A35CCB1-EBB7-4AD7-9803-68C333596446}" type="presOf" srcId="{DE872B6A-554D-4494-83D1-A4187E714B20}" destId="{7828DA54-B57C-4754-9F25-DA2E117B3790}" srcOrd="0" destOrd="0" presId="urn:microsoft.com/office/officeart/2005/8/layout/process1"/>
    <dgm:cxn modelId="{F975CE00-BCA6-410A-82F8-19D9BA3C3DC5}" type="presOf" srcId="{8360EEB8-ABA4-44F1-B6AF-06BEEDAB051A}" destId="{22D7CDD8-C3ED-4460-9DCB-A170C1ECDDB6}" srcOrd="0" destOrd="0" presId="urn:microsoft.com/office/officeart/2005/8/layout/process1"/>
    <dgm:cxn modelId="{96C39097-8D83-4081-9B33-CD9C1DDB3ED0}" type="presParOf" srcId="{7828DA54-B57C-4754-9F25-DA2E117B3790}" destId="{F5715143-C7A3-4AA4-9906-E8366775436E}" srcOrd="0" destOrd="0" presId="urn:microsoft.com/office/officeart/2005/8/layout/process1"/>
    <dgm:cxn modelId="{9BFC9C81-E8F7-4FB0-A9E2-8814F10E9CEC}" type="presParOf" srcId="{7828DA54-B57C-4754-9F25-DA2E117B3790}" destId="{DF85903B-8EFD-4DF9-92CB-F0CDEE572052}" srcOrd="1" destOrd="0" presId="urn:microsoft.com/office/officeart/2005/8/layout/process1"/>
    <dgm:cxn modelId="{96D87979-F251-4E6B-B262-4EB520D8B123}" type="presParOf" srcId="{DF85903B-8EFD-4DF9-92CB-F0CDEE572052}" destId="{9A804B9A-32D7-4492-9C86-C750226176C9}" srcOrd="0" destOrd="0" presId="urn:microsoft.com/office/officeart/2005/8/layout/process1"/>
    <dgm:cxn modelId="{2BEC0E98-26A1-4994-8B5F-AA81B1DA8417}" type="presParOf" srcId="{7828DA54-B57C-4754-9F25-DA2E117B3790}" destId="{22D7CDD8-C3ED-4460-9DCB-A170C1ECDDB6}" srcOrd="2" destOrd="0" presId="urn:microsoft.com/office/officeart/2005/8/layout/process1"/>
    <dgm:cxn modelId="{998462F9-6CED-4407-9ABA-F4E5B580471C}" type="presParOf" srcId="{7828DA54-B57C-4754-9F25-DA2E117B3790}" destId="{174535BC-F08B-4725-804B-D1369F590D9B}" srcOrd="3" destOrd="0" presId="urn:microsoft.com/office/officeart/2005/8/layout/process1"/>
    <dgm:cxn modelId="{4507787A-7E81-4467-A5DD-82F24D8335CA}" type="presParOf" srcId="{174535BC-F08B-4725-804B-D1369F590D9B}" destId="{4DE584C9-A07D-4FC7-9463-B37EE8924EC3}" srcOrd="0" destOrd="0" presId="urn:microsoft.com/office/officeart/2005/8/layout/process1"/>
    <dgm:cxn modelId="{5864DCD7-7E86-498A-8CBD-EBF3065E98BC}" type="presParOf" srcId="{7828DA54-B57C-4754-9F25-DA2E117B3790}" destId="{9C0E05BB-1CB5-4DCA-B785-26180EAB0AD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044F6EF-5210-4270-9DEB-378A0537C32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E66D2EA-BC7A-41EE-A6F7-A46250448BAC}">
      <dgm:prSet custT="1"/>
      <dgm:spPr/>
      <dgm:t>
        <a:bodyPr/>
        <a:lstStyle/>
        <a:p>
          <a:pPr algn="ctr" rtl="0"/>
          <a:r>
            <a:rPr lang="nl-NL" sz="2800" dirty="0" smtClean="0"/>
            <a:t>Aarde en Maan bestaan uit hetzelfde materiaal</a:t>
          </a:r>
          <a:endParaRPr lang="nl-NL" sz="2800" dirty="0"/>
        </a:p>
      </dgm:t>
    </dgm:pt>
    <dgm:pt modelId="{1FB07128-8B7B-42EC-84F5-227C6C391882}" type="parTrans" cxnId="{90B904BC-B3EE-4D87-AA5E-C6E28B0A9CAE}">
      <dgm:prSet/>
      <dgm:spPr/>
      <dgm:t>
        <a:bodyPr/>
        <a:lstStyle/>
        <a:p>
          <a:endParaRPr lang="nl-NL"/>
        </a:p>
      </dgm:t>
    </dgm:pt>
    <dgm:pt modelId="{3001F896-42BA-4139-90F4-066F911576E9}" type="sibTrans" cxnId="{90B904BC-B3EE-4D87-AA5E-C6E28B0A9CAE}">
      <dgm:prSet/>
      <dgm:spPr/>
      <dgm:t>
        <a:bodyPr/>
        <a:lstStyle/>
        <a:p>
          <a:endParaRPr lang="nl-NL"/>
        </a:p>
      </dgm:t>
    </dgm:pt>
    <dgm:pt modelId="{9241EC21-6C8D-4E5C-BC5B-B41964204B73}" type="pres">
      <dgm:prSet presAssocID="{8044F6EF-5210-4270-9DEB-378A0537C3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3FD2E7B-EF99-4AF0-B673-A7884F28BB97}" type="pres">
      <dgm:prSet presAssocID="{7E66D2EA-BC7A-41EE-A6F7-A46250448BAC}" presName="parentText" presStyleLbl="node1" presStyleIdx="0" presStyleCnt="1" custScaleX="92727" custScaleY="54093" custLinFactNeighborX="-455" custLinFactNeighborY="-1025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333D7D9-26C8-4F2E-A7D3-9A2D455B6D44}" type="presOf" srcId="{8044F6EF-5210-4270-9DEB-378A0537C321}" destId="{9241EC21-6C8D-4E5C-BC5B-B41964204B73}" srcOrd="0" destOrd="0" presId="urn:microsoft.com/office/officeart/2005/8/layout/vList2"/>
    <dgm:cxn modelId="{90B904BC-B3EE-4D87-AA5E-C6E28B0A9CAE}" srcId="{8044F6EF-5210-4270-9DEB-378A0537C321}" destId="{7E66D2EA-BC7A-41EE-A6F7-A46250448BAC}" srcOrd="0" destOrd="0" parTransId="{1FB07128-8B7B-42EC-84F5-227C6C391882}" sibTransId="{3001F896-42BA-4139-90F4-066F911576E9}"/>
    <dgm:cxn modelId="{AE3D31DD-BB60-4D47-A2B8-94A4A62054EA}" type="presOf" srcId="{7E66D2EA-BC7A-41EE-A6F7-A46250448BAC}" destId="{83FD2E7B-EF99-4AF0-B673-A7884F28BB97}" srcOrd="0" destOrd="0" presId="urn:microsoft.com/office/officeart/2005/8/layout/vList2"/>
    <dgm:cxn modelId="{D91152D3-5D99-41C2-97C1-A401E74403FF}" type="presParOf" srcId="{9241EC21-6C8D-4E5C-BC5B-B41964204B73}" destId="{83FD2E7B-EF99-4AF0-B673-A7884F28BB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6D6DA86-3B5B-4F09-BADD-31C0A0A654E6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2907FD52-F9AC-4E16-81A2-93868970543B}">
      <dgm:prSet/>
      <dgm:spPr/>
      <dgm:t>
        <a:bodyPr/>
        <a:lstStyle/>
        <a:p>
          <a:pPr algn="ctr" rtl="0"/>
          <a:r>
            <a:rPr lang="nl-NL" b="1" smtClean="0"/>
            <a:t>Kraters op de maan</a:t>
          </a:r>
          <a:endParaRPr lang="nl-NL"/>
        </a:p>
      </dgm:t>
    </dgm:pt>
    <dgm:pt modelId="{54DF85D4-ABCE-40AF-84B9-CC22A20AAF2A}" type="parTrans" cxnId="{18C44E1B-3274-4E66-AFC6-8C9B00158BA2}">
      <dgm:prSet/>
      <dgm:spPr/>
      <dgm:t>
        <a:bodyPr/>
        <a:lstStyle/>
        <a:p>
          <a:endParaRPr lang="nl-NL"/>
        </a:p>
      </dgm:t>
    </dgm:pt>
    <dgm:pt modelId="{401830FF-06E0-44A9-BA22-E0297B6549AB}" type="sibTrans" cxnId="{18C44E1B-3274-4E66-AFC6-8C9B00158BA2}">
      <dgm:prSet/>
      <dgm:spPr/>
      <dgm:t>
        <a:bodyPr/>
        <a:lstStyle/>
        <a:p>
          <a:endParaRPr lang="nl-NL"/>
        </a:p>
      </dgm:t>
    </dgm:pt>
    <dgm:pt modelId="{AAF94C64-A880-48EE-8AE4-4962EFDB03B8}" type="pres">
      <dgm:prSet presAssocID="{B6D6DA86-3B5B-4F09-BADD-31C0A0A654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B8202AA-EAF6-4F36-BF3B-7BD605A7A97D}" type="pres">
      <dgm:prSet presAssocID="{2907FD52-F9AC-4E16-81A2-9386897054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BC165A5-4641-4D49-8B30-58A17289CB50}" type="presOf" srcId="{B6D6DA86-3B5B-4F09-BADD-31C0A0A654E6}" destId="{AAF94C64-A880-48EE-8AE4-4962EFDB03B8}" srcOrd="0" destOrd="0" presId="urn:microsoft.com/office/officeart/2005/8/layout/vList2"/>
    <dgm:cxn modelId="{752FBE3C-D8CE-4A9F-9884-79DCE7AD8767}" type="presOf" srcId="{2907FD52-F9AC-4E16-81A2-93868970543B}" destId="{6B8202AA-EAF6-4F36-BF3B-7BD605A7A97D}" srcOrd="0" destOrd="0" presId="urn:microsoft.com/office/officeart/2005/8/layout/vList2"/>
    <dgm:cxn modelId="{18C44E1B-3274-4E66-AFC6-8C9B00158BA2}" srcId="{B6D6DA86-3B5B-4F09-BADD-31C0A0A654E6}" destId="{2907FD52-F9AC-4E16-81A2-93868970543B}" srcOrd="0" destOrd="0" parTransId="{54DF85D4-ABCE-40AF-84B9-CC22A20AAF2A}" sibTransId="{401830FF-06E0-44A9-BA22-E0297B6549AB}"/>
    <dgm:cxn modelId="{137F1C67-D797-4F5D-A908-F1C27D5323E9}" type="presParOf" srcId="{AAF94C64-A880-48EE-8AE4-4962EFDB03B8}" destId="{6B8202AA-EAF6-4F36-BF3B-7BD605A7A9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A011A96-0A6C-4658-A35C-AD525507720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F1355A59-3771-4C6F-9536-C7FC0C556DCE}">
      <dgm:prSet/>
      <dgm:spPr/>
      <dgm:t>
        <a:bodyPr/>
        <a:lstStyle/>
        <a:p>
          <a:pPr algn="ctr" rtl="0"/>
          <a:r>
            <a:rPr lang="nl-NL" smtClean="0"/>
            <a:t>Het oppervlak van de maan is pokdalig door inslagen van puin uit de ruimte. Waarom ziet de Aarde er niet zo uit?</a:t>
          </a:r>
          <a:endParaRPr lang="nl-NL"/>
        </a:p>
      </dgm:t>
    </dgm:pt>
    <dgm:pt modelId="{4CB096DE-5167-4845-B69A-5545C250E1D3}" type="parTrans" cxnId="{C222A5AD-B02D-4791-BEED-60E08A05DD38}">
      <dgm:prSet/>
      <dgm:spPr/>
      <dgm:t>
        <a:bodyPr/>
        <a:lstStyle/>
        <a:p>
          <a:endParaRPr lang="nl-NL"/>
        </a:p>
      </dgm:t>
    </dgm:pt>
    <dgm:pt modelId="{73FA72E0-3AD9-4DB9-8A9B-998BA937D0FB}" type="sibTrans" cxnId="{C222A5AD-B02D-4791-BEED-60E08A05DD38}">
      <dgm:prSet/>
      <dgm:spPr/>
      <dgm:t>
        <a:bodyPr/>
        <a:lstStyle/>
        <a:p>
          <a:endParaRPr lang="nl-NL"/>
        </a:p>
      </dgm:t>
    </dgm:pt>
    <dgm:pt modelId="{8C9468E3-C7B6-4B7C-9EC7-34A850518CB5}" type="pres">
      <dgm:prSet presAssocID="{5A011A96-0A6C-4658-A35C-AD52550772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DA4E3FC-58BB-4D2C-AD66-BAD4AEA3FD26}" type="pres">
      <dgm:prSet presAssocID="{F1355A59-3771-4C6F-9536-C7FC0C556DCE}" presName="parentText" presStyleLbl="node1" presStyleIdx="0" presStyleCnt="1" custLinFactNeighborX="-9" custLinFactNeighborY="-2371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F54CB0F-6960-4584-B02C-CDF63B1455AA}" type="presOf" srcId="{5A011A96-0A6C-4658-A35C-AD5255077209}" destId="{8C9468E3-C7B6-4B7C-9EC7-34A850518CB5}" srcOrd="0" destOrd="0" presId="urn:microsoft.com/office/officeart/2005/8/layout/vList2"/>
    <dgm:cxn modelId="{C222A5AD-B02D-4791-BEED-60E08A05DD38}" srcId="{5A011A96-0A6C-4658-A35C-AD5255077209}" destId="{F1355A59-3771-4C6F-9536-C7FC0C556DCE}" srcOrd="0" destOrd="0" parTransId="{4CB096DE-5167-4845-B69A-5545C250E1D3}" sibTransId="{73FA72E0-3AD9-4DB9-8A9B-998BA937D0FB}"/>
    <dgm:cxn modelId="{F50C8B62-355F-4D5E-BFD5-4408C8356EE5}" type="presOf" srcId="{F1355A59-3771-4C6F-9536-C7FC0C556DCE}" destId="{6DA4E3FC-58BB-4D2C-AD66-BAD4AEA3FD26}" srcOrd="0" destOrd="0" presId="urn:microsoft.com/office/officeart/2005/8/layout/vList2"/>
    <dgm:cxn modelId="{61AE5E9D-C895-4A95-95F4-78259D0984D7}" type="presParOf" srcId="{8C9468E3-C7B6-4B7C-9EC7-34A850518CB5}" destId="{6DA4E3FC-58BB-4D2C-AD66-BAD4AEA3FD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7503C0B-A653-44AC-8BFE-AF46CAE230E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4D9EAC7A-8106-434B-88E9-596080842AE6}">
      <dgm:prSet/>
      <dgm:spPr/>
      <dgm:t>
        <a:bodyPr/>
        <a:lstStyle/>
        <a:p>
          <a:pPr algn="ctr" rtl="0"/>
          <a:r>
            <a:rPr lang="nl-NL" b="1" smtClean="0"/>
            <a:t>Kraters op Aarde</a:t>
          </a:r>
          <a:endParaRPr lang="nl-NL"/>
        </a:p>
      </dgm:t>
    </dgm:pt>
    <dgm:pt modelId="{770DCA6D-17F7-43FE-BA41-B0F13B602001}" type="parTrans" cxnId="{EB4C7528-81C0-4945-B30B-142418CB119C}">
      <dgm:prSet/>
      <dgm:spPr/>
      <dgm:t>
        <a:bodyPr/>
        <a:lstStyle/>
        <a:p>
          <a:endParaRPr lang="nl-NL"/>
        </a:p>
      </dgm:t>
    </dgm:pt>
    <dgm:pt modelId="{541AC2D9-032E-489A-8C26-1B9D50A75BAA}" type="sibTrans" cxnId="{EB4C7528-81C0-4945-B30B-142418CB119C}">
      <dgm:prSet/>
      <dgm:spPr/>
      <dgm:t>
        <a:bodyPr/>
        <a:lstStyle/>
        <a:p>
          <a:endParaRPr lang="nl-NL"/>
        </a:p>
      </dgm:t>
    </dgm:pt>
    <dgm:pt modelId="{E900E9DC-9F5E-4388-9761-16FD4EB5DBE5}" type="pres">
      <dgm:prSet presAssocID="{E7503C0B-A653-44AC-8BFE-AF46CAE230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C683ED7-9343-422C-BDFA-8AB64D38ECC0}" type="pres">
      <dgm:prSet presAssocID="{4D9EAC7A-8106-434B-88E9-596080842A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767B784-B9F2-4E34-93B2-8E3120631726}" type="presOf" srcId="{E7503C0B-A653-44AC-8BFE-AF46CAE230EA}" destId="{E900E9DC-9F5E-4388-9761-16FD4EB5DBE5}" srcOrd="0" destOrd="0" presId="urn:microsoft.com/office/officeart/2005/8/layout/vList2"/>
    <dgm:cxn modelId="{33CC6DB2-1184-4F09-84D6-B875BC59A4F3}" type="presOf" srcId="{4D9EAC7A-8106-434B-88E9-596080842AE6}" destId="{EC683ED7-9343-422C-BDFA-8AB64D38ECC0}" srcOrd="0" destOrd="0" presId="urn:microsoft.com/office/officeart/2005/8/layout/vList2"/>
    <dgm:cxn modelId="{EB4C7528-81C0-4945-B30B-142418CB119C}" srcId="{E7503C0B-A653-44AC-8BFE-AF46CAE230EA}" destId="{4D9EAC7A-8106-434B-88E9-596080842AE6}" srcOrd="0" destOrd="0" parTransId="{770DCA6D-17F7-43FE-BA41-B0F13B602001}" sibTransId="{541AC2D9-032E-489A-8C26-1B9D50A75BAA}"/>
    <dgm:cxn modelId="{522F4953-8308-42D4-BD66-CEAF546D9F85}" type="presParOf" srcId="{E900E9DC-9F5E-4388-9761-16FD4EB5DBE5}" destId="{EC683ED7-9343-422C-BDFA-8AB64D38EC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176B1EA-B233-411E-ACAD-22A5B5DF4A8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C0B6AA1F-F9E0-4F0C-84FE-A690FFBEF62F}">
      <dgm:prSet/>
      <dgm:spPr/>
      <dgm:t>
        <a:bodyPr/>
        <a:lstStyle/>
        <a:p>
          <a:pPr algn="ctr" rtl="0"/>
          <a:r>
            <a:rPr lang="nl-NL" smtClean="0"/>
            <a:t>We hebben ze wel hoor……</a:t>
          </a:r>
          <a:endParaRPr lang="nl-NL"/>
        </a:p>
      </dgm:t>
    </dgm:pt>
    <dgm:pt modelId="{CBEF3018-DAF9-41DA-99A6-14847FE4E622}" type="parTrans" cxnId="{6936C2C2-7363-4827-BE8A-5863A9D166DE}">
      <dgm:prSet/>
      <dgm:spPr/>
      <dgm:t>
        <a:bodyPr/>
        <a:lstStyle/>
        <a:p>
          <a:endParaRPr lang="nl-NL"/>
        </a:p>
      </dgm:t>
    </dgm:pt>
    <dgm:pt modelId="{645232DF-B861-4EEE-B877-B2D45B9AB64E}" type="sibTrans" cxnId="{6936C2C2-7363-4827-BE8A-5863A9D166DE}">
      <dgm:prSet/>
      <dgm:spPr/>
      <dgm:t>
        <a:bodyPr/>
        <a:lstStyle/>
        <a:p>
          <a:endParaRPr lang="nl-NL"/>
        </a:p>
      </dgm:t>
    </dgm:pt>
    <dgm:pt modelId="{DD6F312D-A5A9-4E4C-B9E2-789B9519D609}" type="pres">
      <dgm:prSet presAssocID="{0176B1EA-B233-411E-ACAD-22A5B5DF4A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5ED5995-43BB-44C7-A091-0D49BD47C318}" type="pres">
      <dgm:prSet presAssocID="{C0B6AA1F-F9E0-4F0C-84FE-A690FFBEF6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936C2C2-7363-4827-BE8A-5863A9D166DE}" srcId="{0176B1EA-B233-411E-ACAD-22A5B5DF4A88}" destId="{C0B6AA1F-F9E0-4F0C-84FE-A690FFBEF62F}" srcOrd="0" destOrd="0" parTransId="{CBEF3018-DAF9-41DA-99A6-14847FE4E622}" sibTransId="{645232DF-B861-4EEE-B877-B2D45B9AB64E}"/>
    <dgm:cxn modelId="{D0DAF922-D903-461F-8532-33ED94FF576A}" type="presOf" srcId="{C0B6AA1F-F9E0-4F0C-84FE-A690FFBEF62F}" destId="{35ED5995-43BB-44C7-A091-0D49BD47C318}" srcOrd="0" destOrd="0" presId="urn:microsoft.com/office/officeart/2005/8/layout/vList2"/>
    <dgm:cxn modelId="{061DB5E5-6C39-41C1-91B2-9BF33354E908}" type="presOf" srcId="{0176B1EA-B233-411E-ACAD-22A5B5DF4A88}" destId="{DD6F312D-A5A9-4E4C-B9E2-789B9519D609}" srcOrd="0" destOrd="0" presId="urn:microsoft.com/office/officeart/2005/8/layout/vList2"/>
    <dgm:cxn modelId="{016B7C96-4AC1-48E9-AD65-1C1DD17044E6}" type="presParOf" srcId="{DD6F312D-A5A9-4E4C-B9E2-789B9519D609}" destId="{35ED5995-43BB-44C7-A091-0D49BD47C3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943A210-425A-4FA5-82A7-EE2CBF9EAFB8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74BFDC6-7ED1-409D-95EC-64B28F343E41}">
      <dgm:prSet custT="1"/>
      <dgm:spPr/>
      <dgm:t>
        <a:bodyPr/>
        <a:lstStyle/>
        <a:p>
          <a:pPr algn="ctr" rtl="0"/>
          <a:r>
            <a:rPr lang="nl-NL" sz="4400" b="1" dirty="0" smtClean="0"/>
            <a:t>Mens op de Maan</a:t>
          </a:r>
          <a:endParaRPr lang="nl-NL" sz="4400" dirty="0"/>
        </a:p>
      </dgm:t>
    </dgm:pt>
    <dgm:pt modelId="{2A02DBA1-30BB-4A71-9CDC-B9D983CEF725}" type="parTrans" cxnId="{DD55EF44-66DD-417B-BC90-D15FA387BF40}">
      <dgm:prSet/>
      <dgm:spPr/>
      <dgm:t>
        <a:bodyPr/>
        <a:lstStyle/>
        <a:p>
          <a:endParaRPr lang="nl-NL"/>
        </a:p>
      </dgm:t>
    </dgm:pt>
    <dgm:pt modelId="{F74FDADE-6204-4E02-870D-122B224E0E54}" type="sibTrans" cxnId="{DD55EF44-66DD-417B-BC90-D15FA387BF40}">
      <dgm:prSet/>
      <dgm:spPr/>
      <dgm:t>
        <a:bodyPr/>
        <a:lstStyle/>
        <a:p>
          <a:endParaRPr lang="nl-NL"/>
        </a:p>
      </dgm:t>
    </dgm:pt>
    <dgm:pt modelId="{023E7186-D655-486F-8F1A-19FEC16D68AE}" type="pres">
      <dgm:prSet presAssocID="{6943A210-425A-4FA5-82A7-EE2CBF9EAF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F239B17-5CCB-41A8-BF9B-AA45FD5C60DF}" type="pres">
      <dgm:prSet presAssocID="{574BFDC6-7ED1-409D-95EC-64B28F343E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D55EF44-66DD-417B-BC90-D15FA387BF40}" srcId="{6943A210-425A-4FA5-82A7-EE2CBF9EAFB8}" destId="{574BFDC6-7ED1-409D-95EC-64B28F343E41}" srcOrd="0" destOrd="0" parTransId="{2A02DBA1-30BB-4A71-9CDC-B9D983CEF725}" sibTransId="{F74FDADE-6204-4E02-870D-122B224E0E54}"/>
    <dgm:cxn modelId="{F5D871F7-3623-429E-BEB6-06DA9BEA9710}" type="presOf" srcId="{574BFDC6-7ED1-409D-95EC-64B28F343E41}" destId="{9F239B17-5CCB-41A8-BF9B-AA45FD5C60DF}" srcOrd="0" destOrd="0" presId="urn:microsoft.com/office/officeart/2005/8/layout/vList2"/>
    <dgm:cxn modelId="{10CBA43C-AA78-45FB-8D3F-B6464B527A1F}" type="presOf" srcId="{6943A210-425A-4FA5-82A7-EE2CBF9EAFB8}" destId="{023E7186-D655-486F-8F1A-19FEC16D68AE}" srcOrd="0" destOrd="0" presId="urn:microsoft.com/office/officeart/2005/8/layout/vList2"/>
    <dgm:cxn modelId="{B621C9B0-2E7D-4E57-9609-8FF574A86C23}" type="presParOf" srcId="{023E7186-D655-486F-8F1A-19FEC16D68AE}" destId="{9F239B17-5CCB-41A8-BF9B-AA45FD5C60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79AEBB7-8867-4D05-BD1E-BDD4862D249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CE1F83A-713E-43A2-977D-E35666A61A8C}">
      <dgm:prSet/>
      <dgm:spPr/>
      <dgm:t>
        <a:bodyPr/>
        <a:lstStyle/>
        <a:p>
          <a:pPr rtl="0"/>
          <a:r>
            <a:rPr lang="nl-NL" smtClean="0"/>
            <a:t>1969-1973</a:t>
          </a:r>
          <a:endParaRPr lang="nl-NL"/>
        </a:p>
      </dgm:t>
    </dgm:pt>
    <dgm:pt modelId="{5D7815CF-858F-472E-AC8F-F58BEC867709}" type="parTrans" cxnId="{4D4D4D35-A199-416F-877F-2C00364A8B15}">
      <dgm:prSet/>
      <dgm:spPr/>
      <dgm:t>
        <a:bodyPr/>
        <a:lstStyle/>
        <a:p>
          <a:endParaRPr lang="nl-NL"/>
        </a:p>
      </dgm:t>
    </dgm:pt>
    <dgm:pt modelId="{938FC84C-5A3D-42DC-883E-14F7BDFD9EDD}" type="sibTrans" cxnId="{4D4D4D35-A199-416F-877F-2C00364A8B15}">
      <dgm:prSet/>
      <dgm:spPr/>
      <dgm:t>
        <a:bodyPr/>
        <a:lstStyle/>
        <a:p>
          <a:endParaRPr lang="nl-NL"/>
        </a:p>
      </dgm:t>
    </dgm:pt>
    <dgm:pt modelId="{A7082602-690E-4619-A2CE-E43E02CAACCE}" type="pres">
      <dgm:prSet presAssocID="{C79AEBB7-8867-4D05-BD1E-BDD4862D24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7ED6236-55F7-40A0-946F-705C30DFBA4D}" type="pres">
      <dgm:prSet presAssocID="{3CE1F83A-713E-43A2-977D-E35666A61A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5C5D7B4-5FC4-4977-BA74-2D3C3D3C7F59}" type="presOf" srcId="{3CE1F83A-713E-43A2-977D-E35666A61A8C}" destId="{A7ED6236-55F7-40A0-946F-705C30DFBA4D}" srcOrd="0" destOrd="0" presId="urn:microsoft.com/office/officeart/2005/8/layout/vList2"/>
    <dgm:cxn modelId="{89966EAF-C039-4021-8A9F-E45ECA87E727}" type="presOf" srcId="{C79AEBB7-8867-4D05-BD1E-BDD4862D249F}" destId="{A7082602-690E-4619-A2CE-E43E02CAACCE}" srcOrd="0" destOrd="0" presId="urn:microsoft.com/office/officeart/2005/8/layout/vList2"/>
    <dgm:cxn modelId="{4D4D4D35-A199-416F-877F-2C00364A8B15}" srcId="{C79AEBB7-8867-4D05-BD1E-BDD4862D249F}" destId="{3CE1F83A-713E-43A2-977D-E35666A61A8C}" srcOrd="0" destOrd="0" parTransId="{5D7815CF-858F-472E-AC8F-F58BEC867709}" sibTransId="{938FC84C-5A3D-42DC-883E-14F7BDFD9EDD}"/>
    <dgm:cxn modelId="{3D2659A3-6CB8-48A2-9480-80651FA25BE9}" type="presParOf" srcId="{A7082602-690E-4619-A2CE-E43E02CAACCE}" destId="{A7ED6236-55F7-40A0-946F-705C30DFBA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DA7574-F7ED-482E-9B93-3DEE6A18E75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FA625FBD-C248-4DDC-9645-B4F603620C30}">
      <dgm:prSet/>
      <dgm:spPr/>
      <dgm:t>
        <a:bodyPr/>
        <a:lstStyle/>
        <a:p>
          <a:pPr rtl="0"/>
          <a:r>
            <a:rPr lang="nl-NL" smtClean="0"/>
            <a:t>Thema Zonnestelsel en Heelal</a:t>
          </a:r>
          <a:endParaRPr lang="nl-NL"/>
        </a:p>
      </dgm:t>
    </dgm:pt>
    <dgm:pt modelId="{77A94EAE-030D-4124-BD6A-ECEE8172ECE0}" type="parTrans" cxnId="{120D3917-D250-4908-8B6E-94D59E0CC0D7}">
      <dgm:prSet/>
      <dgm:spPr/>
      <dgm:t>
        <a:bodyPr/>
        <a:lstStyle/>
        <a:p>
          <a:endParaRPr lang="nl-NL"/>
        </a:p>
      </dgm:t>
    </dgm:pt>
    <dgm:pt modelId="{AC05EC0A-1C3C-4520-B57C-FEB8F2365C58}" type="sibTrans" cxnId="{120D3917-D250-4908-8B6E-94D59E0CC0D7}">
      <dgm:prSet/>
      <dgm:spPr/>
      <dgm:t>
        <a:bodyPr/>
        <a:lstStyle/>
        <a:p>
          <a:endParaRPr lang="nl-NL"/>
        </a:p>
      </dgm:t>
    </dgm:pt>
    <dgm:pt modelId="{346AADD7-F2DA-46CE-A7AE-B7C0F9EAFE3F}" type="pres">
      <dgm:prSet presAssocID="{7DDA7574-F7ED-482E-9B93-3DEE6A18E7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2083AEB-CFDD-4B64-A396-FDCB253D811E}" type="pres">
      <dgm:prSet presAssocID="{FA625FBD-C248-4DDC-9645-B4F603620C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20D3917-D250-4908-8B6E-94D59E0CC0D7}" srcId="{7DDA7574-F7ED-482E-9B93-3DEE6A18E751}" destId="{FA625FBD-C248-4DDC-9645-B4F603620C30}" srcOrd="0" destOrd="0" parTransId="{77A94EAE-030D-4124-BD6A-ECEE8172ECE0}" sibTransId="{AC05EC0A-1C3C-4520-B57C-FEB8F2365C58}"/>
    <dgm:cxn modelId="{FBF68892-E6ED-4DE1-8287-7357EB132773}" type="presOf" srcId="{FA625FBD-C248-4DDC-9645-B4F603620C30}" destId="{C2083AEB-CFDD-4B64-A396-FDCB253D811E}" srcOrd="0" destOrd="0" presId="urn:microsoft.com/office/officeart/2005/8/layout/vList2"/>
    <dgm:cxn modelId="{92115C9E-D888-4828-9084-20250546CCE2}" type="presOf" srcId="{7DDA7574-F7ED-482E-9B93-3DEE6A18E751}" destId="{346AADD7-F2DA-46CE-A7AE-B7C0F9EAFE3F}" srcOrd="0" destOrd="0" presId="urn:microsoft.com/office/officeart/2005/8/layout/vList2"/>
    <dgm:cxn modelId="{0B714B9D-F7A0-4ED6-B552-8680C2498863}" type="presParOf" srcId="{346AADD7-F2DA-46CE-A7AE-B7C0F9EAFE3F}" destId="{C2083AEB-CFDD-4B64-A396-FDCB253D81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70F622-0A05-4490-9D50-41E9B8F36F14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AD1A53E2-E37A-4432-B772-5E66AA8B956C}">
      <dgm:prSet/>
      <dgm:spPr/>
      <dgm:t>
        <a:bodyPr/>
        <a:lstStyle/>
        <a:p>
          <a:pPr algn="ctr" rtl="0"/>
          <a:r>
            <a:rPr lang="nl-NL" b="1" dirty="0" smtClean="0"/>
            <a:t>Definities hemellichamen</a:t>
          </a:r>
          <a:endParaRPr lang="nl-NL" dirty="0"/>
        </a:p>
      </dgm:t>
    </dgm:pt>
    <dgm:pt modelId="{60F3AC20-8FA7-412A-8135-4141F7615B0A}" type="parTrans" cxnId="{CC12AEA2-42DE-4360-A27B-3FE752898997}">
      <dgm:prSet/>
      <dgm:spPr/>
      <dgm:t>
        <a:bodyPr/>
        <a:lstStyle/>
        <a:p>
          <a:endParaRPr lang="nl-NL"/>
        </a:p>
      </dgm:t>
    </dgm:pt>
    <dgm:pt modelId="{7B8C3F4A-936C-4F58-A9F6-24887E7AFC34}" type="sibTrans" cxnId="{CC12AEA2-42DE-4360-A27B-3FE752898997}">
      <dgm:prSet/>
      <dgm:spPr/>
      <dgm:t>
        <a:bodyPr/>
        <a:lstStyle/>
        <a:p>
          <a:endParaRPr lang="nl-NL"/>
        </a:p>
      </dgm:t>
    </dgm:pt>
    <dgm:pt modelId="{9AA8C9D4-EB04-45D5-82CB-D6CE98E9A615}" type="pres">
      <dgm:prSet presAssocID="{D670F622-0A05-4490-9D50-41E9B8F36F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405F9C0-5708-44D3-B22A-38375426772B}" type="pres">
      <dgm:prSet presAssocID="{AD1A53E2-E37A-4432-B772-5E66AA8B95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845AC87-9D0A-4673-912A-082E10FDD394}" type="presOf" srcId="{AD1A53E2-E37A-4432-B772-5E66AA8B956C}" destId="{9405F9C0-5708-44D3-B22A-38375426772B}" srcOrd="0" destOrd="0" presId="urn:microsoft.com/office/officeart/2005/8/layout/vList2"/>
    <dgm:cxn modelId="{CC12AEA2-42DE-4360-A27B-3FE752898997}" srcId="{D670F622-0A05-4490-9D50-41E9B8F36F14}" destId="{AD1A53E2-E37A-4432-B772-5E66AA8B956C}" srcOrd="0" destOrd="0" parTransId="{60F3AC20-8FA7-412A-8135-4141F7615B0A}" sibTransId="{7B8C3F4A-936C-4F58-A9F6-24887E7AFC34}"/>
    <dgm:cxn modelId="{27D56E97-F1C3-4A7C-A4C2-473FEA66F21B}" type="presOf" srcId="{D670F622-0A05-4490-9D50-41E9B8F36F14}" destId="{9AA8C9D4-EB04-45D5-82CB-D6CE98E9A615}" srcOrd="0" destOrd="0" presId="urn:microsoft.com/office/officeart/2005/8/layout/vList2"/>
    <dgm:cxn modelId="{060A0611-3429-4F7C-B2D1-1E81A283B46C}" type="presParOf" srcId="{9AA8C9D4-EB04-45D5-82CB-D6CE98E9A615}" destId="{9405F9C0-5708-44D3-B22A-3837542677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CBBA44-2358-447C-A1AD-944941B0A43B}" type="doc">
      <dgm:prSet loTypeId="urn:microsoft.com/office/officeart/2005/8/layout/vList3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D116DA13-7E3F-450B-9B94-DC6B4803231B}">
      <dgm:prSet/>
      <dgm:spPr/>
      <dgm:t>
        <a:bodyPr/>
        <a:lstStyle/>
        <a:p>
          <a:pPr rtl="0"/>
          <a:r>
            <a:rPr lang="nl-NL" dirty="0" smtClean="0"/>
            <a:t>Ster: zoveel massa dat hierin kernfusie optreedt. Sterren stralen, zenden licht uit</a:t>
          </a:r>
          <a:endParaRPr lang="nl-NL" dirty="0"/>
        </a:p>
      </dgm:t>
    </dgm:pt>
    <dgm:pt modelId="{E7EBD370-0864-460B-8640-739F1E92CB2E}" type="parTrans" cxnId="{6D065880-28FA-4CB7-B071-B8C77EEF6272}">
      <dgm:prSet/>
      <dgm:spPr/>
      <dgm:t>
        <a:bodyPr/>
        <a:lstStyle/>
        <a:p>
          <a:endParaRPr lang="nl-NL"/>
        </a:p>
      </dgm:t>
    </dgm:pt>
    <dgm:pt modelId="{9502F0A6-76BF-46D8-ACFC-29C54F65D4FA}" type="sibTrans" cxnId="{6D065880-28FA-4CB7-B071-B8C77EEF6272}">
      <dgm:prSet/>
      <dgm:spPr/>
      <dgm:t>
        <a:bodyPr/>
        <a:lstStyle/>
        <a:p>
          <a:endParaRPr lang="nl-NL"/>
        </a:p>
      </dgm:t>
    </dgm:pt>
    <dgm:pt modelId="{FCD807FA-BD3D-4B00-A66D-78E843F984C2}">
      <dgm:prSet/>
      <dgm:spPr/>
      <dgm:t>
        <a:bodyPr/>
        <a:lstStyle/>
        <a:p>
          <a:pPr rtl="0"/>
          <a:r>
            <a:rPr lang="nl-NL" smtClean="0"/>
            <a:t>Planeten: draaien om sterren (vast of gas)</a:t>
          </a:r>
          <a:endParaRPr lang="nl-NL"/>
        </a:p>
      </dgm:t>
    </dgm:pt>
    <dgm:pt modelId="{91B4D0A5-34EF-4AE8-93F3-835E75DD55A5}" type="parTrans" cxnId="{3118ED22-E492-4C4F-A403-7DEA383929A1}">
      <dgm:prSet/>
      <dgm:spPr/>
      <dgm:t>
        <a:bodyPr/>
        <a:lstStyle/>
        <a:p>
          <a:endParaRPr lang="nl-NL"/>
        </a:p>
      </dgm:t>
    </dgm:pt>
    <dgm:pt modelId="{37CA76EF-26FE-41E0-8AEB-A7D17BA89D9C}" type="sibTrans" cxnId="{3118ED22-E492-4C4F-A403-7DEA383929A1}">
      <dgm:prSet/>
      <dgm:spPr/>
      <dgm:t>
        <a:bodyPr/>
        <a:lstStyle/>
        <a:p>
          <a:endParaRPr lang="nl-NL"/>
        </a:p>
      </dgm:t>
    </dgm:pt>
    <dgm:pt modelId="{1E60BB12-4F2A-4702-9B91-511DB876D5E7}">
      <dgm:prSet/>
      <dgm:spPr/>
      <dgm:t>
        <a:bodyPr/>
        <a:lstStyle/>
        <a:p>
          <a:pPr rtl="0"/>
          <a:r>
            <a:rPr lang="nl-NL" smtClean="0"/>
            <a:t>Planetoïde: idem, maar te klein voor planeet</a:t>
          </a:r>
          <a:endParaRPr lang="nl-NL"/>
        </a:p>
      </dgm:t>
    </dgm:pt>
    <dgm:pt modelId="{1ACF35B7-446C-4EBC-AE71-C3CEF7F5A578}" type="parTrans" cxnId="{11C210E3-8824-41E9-9B45-9674E776FF65}">
      <dgm:prSet/>
      <dgm:spPr/>
      <dgm:t>
        <a:bodyPr/>
        <a:lstStyle/>
        <a:p>
          <a:endParaRPr lang="nl-NL"/>
        </a:p>
      </dgm:t>
    </dgm:pt>
    <dgm:pt modelId="{913CBE84-589B-49D5-BAEF-8D41607BED35}" type="sibTrans" cxnId="{11C210E3-8824-41E9-9B45-9674E776FF65}">
      <dgm:prSet/>
      <dgm:spPr/>
      <dgm:t>
        <a:bodyPr/>
        <a:lstStyle/>
        <a:p>
          <a:endParaRPr lang="nl-NL"/>
        </a:p>
      </dgm:t>
    </dgm:pt>
    <dgm:pt modelId="{CCA7DD6C-48DA-459C-8389-93FDF3C3FB61}">
      <dgm:prSet/>
      <dgm:spPr/>
      <dgm:t>
        <a:bodyPr/>
        <a:lstStyle/>
        <a:p>
          <a:pPr rtl="0"/>
          <a:r>
            <a:rPr lang="nl-NL" smtClean="0"/>
            <a:t>Maan: draait om planeet</a:t>
          </a:r>
          <a:endParaRPr lang="nl-NL"/>
        </a:p>
      </dgm:t>
    </dgm:pt>
    <dgm:pt modelId="{959F4876-4299-48A2-BF4F-7B7557FCEB61}" type="parTrans" cxnId="{A69439F7-FDCE-48F2-ACB7-6E5C026A3D42}">
      <dgm:prSet/>
      <dgm:spPr/>
      <dgm:t>
        <a:bodyPr/>
        <a:lstStyle/>
        <a:p>
          <a:endParaRPr lang="nl-NL"/>
        </a:p>
      </dgm:t>
    </dgm:pt>
    <dgm:pt modelId="{B276F1E3-CB65-459E-B3ED-ECC4C5FC2326}" type="sibTrans" cxnId="{A69439F7-FDCE-48F2-ACB7-6E5C026A3D42}">
      <dgm:prSet/>
      <dgm:spPr/>
      <dgm:t>
        <a:bodyPr/>
        <a:lstStyle/>
        <a:p>
          <a:endParaRPr lang="nl-NL"/>
        </a:p>
      </dgm:t>
    </dgm:pt>
    <dgm:pt modelId="{1D8304A3-56EF-41A1-94E2-2DB6E1F203E4}" type="pres">
      <dgm:prSet presAssocID="{E7CBBA44-2358-447C-A1AD-944941B0A4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D686A07-F44C-4FC8-958A-159422405BC7}" type="pres">
      <dgm:prSet presAssocID="{D116DA13-7E3F-450B-9B94-DC6B4803231B}" presName="composite" presStyleCnt="0"/>
      <dgm:spPr/>
    </dgm:pt>
    <dgm:pt modelId="{8AAB09D9-4C79-4336-AAD6-5605FEF20780}" type="pres">
      <dgm:prSet presAssocID="{D116DA13-7E3F-450B-9B94-DC6B4803231B}" presName="imgShp" presStyleLbl="fgImgPlace1" presStyleIdx="0" presStyleCnt="4"/>
      <dgm:spPr/>
    </dgm:pt>
    <dgm:pt modelId="{35D32800-9DEB-4FAF-B1AE-3B3F389BBAAE}" type="pres">
      <dgm:prSet presAssocID="{D116DA13-7E3F-450B-9B94-DC6B4803231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44C0C2-914B-4DC5-857F-B2CC64514476}" type="pres">
      <dgm:prSet presAssocID="{9502F0A6-76BF-46D8-ACFC-29C54F65D4FA}" presName="spacing" presStyleCnt="0"/>
      <dgm:spPr/>
    </dgm:pt>
    <dgm:pt modelId="{B836A29A-37F7-465F-AFAE-1A922FF0DE59}" type="pres">
      <dgm:prSet presAssocID="{FCD807FA-BD3D-4B00-A66D-78E843F984C2}" presName="composite" presStyleCnt="0"/>
      <dgm:spPr/>
    </dgm:pt>
    <dgm:pt modelId="{8AC84F3C-6126-496B-8EA8-C87D8CB5B0C8}" type="pres">
      <dgm:prSet presAssocID="{FCD807FA-BD3D-4B00-A66D-78E843F984C2}" presName="imgShp" presStyleLbl="fgImgPlace1" presStyleIdx="1" presStyleCnt="4"/>
      <dgm:spPr/>
    </dgm:pt>
    <dgm:pt modelId="{A0D5E2CE-CD96-43DB-9E6D-D4A16D3F93D8}" type="pres">
      <dgm:prSet presAssocID="{FCD807FA-BD3D-4B00-A66D-78E843F984C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A960CE5-72CA-4EF3-8232-D572A98A0406}" type="pres">
      <dgm:prSet presAssocID="{37CA76EF-26FE-41E0-8AEB-A7D17BA89D9C}" presName="spacing" presStyleCnt="0"/>
      <dgm:spPr/>
    </dgm:pt>
    <dgm:pt modelId="{F5D13643-B959-4F71-9195-84A00D417E0F}" type="pres">
      <dgm:prSet presAssocID="{1E60BB12-4F2A-4702-9B91-511DB876D5E7}" presName="composite" presStyleCnt="0"/>
      <dgm:spPr/>
    </dgm:pt>
    <dgm:pt modelId="{EEF2F130-6B05-455E-BC17-DE36FF995424}" type="pres">
      <dgm:prSet presAssocID="{1E60BB12-4F2A-4702-9B91-511DB876D5E7}" presName="imgShp" presStyleLbl="fgImgPlace1" presStyleIdx="2" presStyleCnt="4"/>
      <dgm:spPr/>
    </dgm:pt>
    <dgm:pt modelId="{51D5D9FA-C9F1-400A-A21F-D1E14AFA14E0}" type="pres">
      <dgm:prSet presAssocID="{1E60BB12-4F2A-4702-9B91-511DB876D5E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5B23AE-F3F1-4DD4-899B-29DFAECB33C2}" type="pres">
      <dgm:prSet presAssocID="{913CBE84-589B-49D5-BAEF-8D41607BED35}" presName="spacing" presStyleCnt="0"/>
      <dgm:spPr/>
    </dgm:pt>
    <dgm:pt modelId="{DE7C250C-512E-4504-B342-2009D5F563B3}" type="pres">
      <dgm:prSet presAssocID="{CCA7DD6C-48DA-459C-8389-93FDF3C3FB61}" presName="composite" presStyleCnt="0"/>
      <dgm:spPr/>
    </dgm:pt>
    <dgm:pt modelId="{496C55C1-8AE9-4C76-8744-3608ECD4295C}" type="pres">
      <dgm:prSet presAssocID="{CCA7DD6C-48DA-459C-8389-93FDF3C3FB61}" presName="imgShp" presStyleLbl="fgImgPlace1" presStyleIdx="3" presStyleCnt="4"/>
      <dgm:spPr/>
    </dgm:pt>
    <dgm:pt modelId="{3E95804B-C689-422B-95D1-5B965904ED3F}" type="pres">
      <dgm:prSet presAssocID="{CCA7DD6C-48DA-459C-8389-93FDF3C3FB6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D065880-28FA-4CB7-B071-B8C77EEF6272}" srcId="{E7CBBA44-2358-447C-A1AD-944941B0A43B}" destId="{D116DA13-7E3F-450B-9B94-DC6B4803231B}" srcOrd="0" destOrd="0" parTransId="{E7EBD370-0864-460B-8640-739F1E92CB2E}" sibTransId="{9502F0A6-76BF-46D8-ACFC-29C54F65D4FA}"/>
    <dgm:cxn modelId="{EA4E7781-0120-427A-AF2E-8F141F753C6D}" type="presOf" srcId="{D116DA13-7E3F-450B-9B94-DC6B4803231B}" destId="{35D32800-9DEB-4FAF-B1AE-3B3F389BBAAE}" srcOrd="0" destOrd="0" presId="urn:microsoft.com/office/officeart/2005/8/layout/vList3"/>
    <dgm:cxn modelId="{6B0E068B-4270-44E6-BDC1-31E43D817AB0}" type="presOf" srcId="{E7CBBA44-2358-447C-A1AD-944941B0A43B}" destId="{1D8304A3-56EF-41A1-94E2-2DB6E1F203E4}" srcOrd="0" destOrd="0" presId="urn:microsoft.com/office/officeart/2005/8/layout/vList3"/>
    <dgm:cxn modelId="{11C210E3-8824-41E9-9B45-9674E776FF65}" srcId="{E7CBBA44-2358-447C-A1AD-944941B0A43B}" destId="{1E60BB12-4F2A-4702-9B91-511DB876D5E7}" srcOrd="2" destOrd="0" parTransId="{1ACF35B7-446C-4EBC-AE71-C3CEF7F5A578}" sibTransId="{913CBE84-589B-49D5-BAEF-8D41607BED35}"/>
    <dgm:cxn modelId="{403E1C5B-1884-4966-8FEE-519B98A5B885}" type="presOf" srcId="{CCA7DD6C-48DA-459C-8389-93FDF3C3FB61}" destId="{3E95804B-C689-422B-95D1-5B965904ED3F}" srcOrd="0" destOrd="0" presId="urn:microsoft.com/office/officeart/2005/8/layout/vList3"/>
    <dgm:cxn modelId="{D2654296-1781-4BDC-80FA-2801FE04DDEC}" type="presOf" srcId="{1E60BB12-4F2A-4702-9B91-511DB876D5E7}" destId="{51D5D9FA-C9F1-400A-A21F-D1E14AFA14E0}" srcOrd="0" destOrd="0" presId="urn:microsoft.com/office/officeart/2005/8/layout/vList3"/>
    <dgm:cxn modelId="{3118ED22-E492-4C4F-A403-7DEA383929A1}" srcId="{E7CBBA44-2358-447C-A1AD-944941B0A43B}" destId="{FCD807FA-BD3D-4B00-A66D-78E843F984C2}" srcOrd="1" destOrd="0" parTransId="{91B4D0A5-34EF-4AE8-93F3-835E75DD55A5}" sibTransId="{37CA76EF-26FE-41E0-8AEB-A7D17BA89D9C}"/>
    <dgm:cxn modelId="{10BDEB38-B666-4FC3-8530-DBB40588894D}" type="presOf" srcId="{FCD807FA-BD3D-4B00-A66D-78E843F984C2}" destId="{A0D5E2CE-CD96-43DB-9E6D-D4A16D3F93D8}" srcOrd="0" destOrd="0" presId="urn:microsoft.com/office/officeart/2005/8/layout/vList3"/>
    <dgm:cxn modelId="{A69439F7-FDCE-48F2-ACB7-6E5C026A3D42}" srcId="{E7CBBA44-2358-447C-A1AD-944941B0A43B}" destId="{CCA7DD6C-48DA-459C-8389-93FDF3C3FB61}" srcOrd="3" destOrd="0" parTransId="{959F4876-4299-48A2-BF4F-7B7557FCEB61}" sibTransId="{B276F1E3-CB65-459E-B3ED-ECC4C5FC2326}"/>
    <dgm:cxn modelId="{9EC63717-D911-4ACD-B4E1-820491A8F424}" type="presParOf" srcId="{1D8304A3-56EF-41A1-94E2-2DB6E1F203E4}" destId="{BD686A07-F44C-4FC8-958A-159422405BC7}" srcOrd="0" destOrd="0" presId="urn:microsoft.com/office/officeart/2005/8/layout/vList3"/>
    <dgm:cxn modelId="{B7DDF465-6754-4F7C-AE52-9D4898F14A68}" type="presParOf" srcId="{BD686A07-F44C-4FC8-958A-159422405BC7}" destId="{8AAB09D9-4C79-4336-AAD6-5605FEF20780}" srcOrd="0" destOrd="0" presId="urn:microsoft.com/office/officeart/2005/8/layout/vList3"/>
    <dgm:cxn modelId="{8DB3E537-21F2-4DBF-B4F5-327E0B12B7CF}" type="presParOf" srcId="{BD686A07-F44C-4FC8-958A-159422405BC7}" destId="{35D32800-9DEB-4FAF-B1AE-3B3F389BBAAE}" srcOrd="1" destOrd="0" presId="urn:microsoft.com/office/officeart/2005/8/layout/vList3"/>
    <dgm:cxn modelId="{09560FEF-BE52-41C5-9EFE-E2AEB4B35AA4}" type="presParOf" srcId="{1D8304A3-56EF-41A1-94E2-2DB6E1F203E4}" destId="{DC44C0C2-914B-4DC5-857F-B2CC64514476}" srcOrd="1" destOrd="0" presId="urn:microsoft.com/office/officeart/2005/8/layout/vList3"/>
    <dgm:cxn modelId="{B0295E30-2D74-4A29-B373-79A124E684C1}" type="presParOf" srcId="{1D8304A3-56EF-41A1-94E2-2DB6E1F203E4}" destId="{B836A29A-37F7-465F-AFAE-1A922FF0DE59}" srcOrd="2" destOrd="0" presId="urn:microsoft.com/office/officeart/2005/8/layout/vList3"/>
    <dgm:cxn modelId="{F593CAAA-8814-424F-8296-846FFC3F6532}" type="presParOf" srcId="{B836A29A-37F7-465F-AFAE-1A922FF0DE59}" destId="{8AC84F3C-6126-496B-8EA8-C87D8CB5B0C8}" srcOrd="0" destOrd="0" presId="urn:microsoft.com/office/officeart/2005/8/layout/vList3"/>
    <dgm:cxn modelId="{22C77064-E422-4940-89F6-138F2A3DE609}" type="presParOf" srcId="{B836A29A-37F7-465F-AFAE-1A922FF0DE59}" destId="{A0D5E2CE-CD96-43DB-9E6D-D4A16D3F93D8}" srcOrd="1" destOrd="0" presId="urn:microsoft.com/office/officeart/2005/8/layout/vList3"/>
    <dgm:cxn modelId="{944E9E64-09F1-4C5B-A999-6CD278C6B9C8}" type="presParOf" srcId="{1D8304A3-56EF-41A1-94E2-2DB6E1F203E4}" destId="{3A960CE5-72CA-4EF3-8232-D572A98A0406}" srcOrd="3" destOrd="0" presId="urn:microsoft.com/office/officeart/2005/8/layout/vList3"/>
    <dgm:cxn modelId="{6D89819A-B370-46BC-8D8A-682081CC4263}" type="presParOf" srcId="{1D8304A3-56EF-41A1-94E2-2DB6E1F203E4}" destId="{F5D13643-B959-4F71-9195-84A00D417E0F}" srcOrd="4" destOrd="0" presId="urn:microsoft.com/office/officeart/2005/8/layout/vList3"/>
    <dgm:cxn modelId="{85BF912F-870E-4FF1-8127-71737CD19D4A}" type="presParOf" srcId="{F5D13643-B959-4F71-9195-84A00D417E0F}" destId="{EEF2F130-6B05-455E-BC17-DE36FF995424}" srcOrd="0" destOrd="0" presId="urn:microsoft.com/office/officeart/2005/8/layout/vList3"/>
    <dgm:cxn modelId="{7B74C3FF-CB6A-4096-9567-4337DD11A832}" type="presParOf" srcId="{F5D13643-B959-4F71-9195-84A00D417E0F}" destId="{51D5D9FA-C9F1-400A-A21F-D1E14AFA14E0}" srcOrd="1" destOrd="0" presId="urn:microsoft.com/office/officeart/2005/8/layout/vList3"/>
    <dgm:cxn modelId="{3092567B-578F-40A7-9E91-08CFC73A8B28}" type="presParOf" srcId="{1D8304A3-56EF-41A1-94E2-2DB6E1F203E4}" destId="{9B5B23AE-F3F1-4DD4-899B-29DFAECB33C2}" srcOrd="5" destOrd="0" presId="urn:microsoft.com/office/officeart/2005/8/layout/vList3"/>
    <dgm:cxn modelId="{EF188F20-8C3D-43DB-B58A-7C88ADE97C7A}" type="presParOf" srcId="{1D8304A3-56EF-41A1-94E2-2DB6E1F203E4}" destId="{DE7C250C-512E-4504-B342-2009D5F563B3}" srcOrd="6" destOrd="0" presId="urn:microsoft.com/office/officeart/2005/8/layout/vList3"/>
    <dgm:cxn modelId="{2FAA12E7-6937-441B-8CB7-BE2233C36CD9}" type="presParOf" srcId="{DE7C250C-512E-4504-B342-2009D5F563B3}" destId="{496C55C1-8AE9-4C76-8744-3608ECD4295C}" srcOrd="0" destOrd="0" presId="urn:microsoft.com/office/officeart/2005/8/layout/vList3"/>
    <dgm:cxn modelId="{581E74DF-19C7-480E-AC33-13709E95A7AB}" type="presParOf" srcId="{DE7C250C-512E-4504-B342-2009D5F563B3}" destId="{3E95804B-C689-422B-95D1-5B965904ED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6BF457-FDA0-4978-B714-DD4DA9838427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62B2C999-B9EA-4EF2-AAC3-94518A56D2D2}">
      <dgm:prSet/>
      <dgm:spPr/>
      <dgm:t>
        <a:bodyPr/>
        <a:lstStyle/>
        <a:p>
          <a:pPr algn="ctr" rtl="0"/>
          <a:r>
            <a:rPr lang="nl-NL" b="1" smtClean="0"/>
            <a:t>Definities hemellichamen</a:t>
          </a:r>
          <a:r>
            <a:rPr lang="nl-NL" smtClean="0"/>
            <a:t> II</a:t>
          </a:r>
          <a:endParaRPr lang="nl-NL"/>
        </a:p>
      </dgm:t>
    </dgm:pt>
    <dgm:pt modelId="{A370A36A-3A33-4122-A50F-3DD262E85683}" type="parTrans" cxnId="{FD41F848-D0B6-4BDF-8150-08C71653275A}">
      <dgm:prSet/>
      <dgm:spPr/>
      <dgm:t>
        <a:bodyPr/>
        <a:lstStyle/>
        <a:p>
          <a:endParaRPr lang="nl-NL"/>
        </a:p>
      </dgm:t>
    </dgm:pt>
    <dgm:pt modelId="{06D91293-F884-4A0D-A30B-724CD5414096}" type="sibTrans" cxnId="{FD41F848-D0B6-4BDF-8150-08C71653275A}">
      <dgm:prSet/>
      <dgm:spPr/>
      <dgm:t>
        <a:bodyPr/>
        <a:lstStyle/>
        <a:p>
          <a:endParaRPr lang="nl-NL"/>
        </a:p>
      </dgm:t>
    </dgm:pt>
    <dgm:pt modelId="{55F5BF96-C9D1-4374-B3E2-C225C0090EAE}" type="pres">
      <dgm:prSet presAssocID="{AB6BF457-FDA0-4978-B714-DD4DA98384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642AEE4-50C9-43C2-84A0-DF7E1338DCD9}" type="pres">
      <dgm:prSet presAssocID="{62B2C999-B9EA-4EF2-AAC3-94518A56D2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084E941-842F-4B29-A869-83736C8E9683}" type="presOf" srcId="{62B2C999-B9EA-4EF2-AAC3-94518A56D2D2}" destId="{2642AEE4-50C9-43C2-84A0-DF7E1338DCD9}" srcOrd="0" destOrd="0" presId="urn:microsoft.com/office/officeart/2005/8/layout/vList2"/>
    <dgm:cxn modelId="{FF9C945A-DF1A-4D1B-BF8B-B037FD1B8CBC}" type="presOf" srcId="{AB6BF457-FDA0-4978-B714-DD4DA9838427}" destId="{55F5BF96-C9D1-4374-B3E2-C225C0090EAE}" srcOrd="0" destOrd="0" presId="urn:microsoft.com/office/officeart/2005/8/layout/vList2"/>
    <dgm:cxn modelId="{FD41F848-D0B6-4BDF-8150-08C71653275A}" srcId="{AB6BF457-FDA0-4978-B714-DD4DA9838427}" destId="{62B2C999-B9EA-4EF2-AAC3-94518A56D2D2}" srcOrd="0" destOrd="0" parTransId="{A370A36A-3A33-4122-A50F-3DD262E85683}" sibTransId="{06D91293-F884-4A0D-A30B-724CD5414096}"/>
    <dgm:cxn modelId="{60FCF706-07DC-4E20-8D3B-79FA4D186401}" type="presParOf" srcId="{55F5BF96-C9D1-4374-B3E2-C225C0090EAE}" destId="{2642AEE4-50C9-43C2-84A0-DF7E1338DC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B4755F-CBDB-4D77-AC11-FB87D28CC29A}" type="doc">
      <dgm:prSet loTypeId="urn:microsoft.com/office/officeart/2005/8/layout/vList3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35660B4C-01F2-4938-BD16-54FE2BDD1F85}">
      <dgm:prSet/>
      <dgm:spPr/>
      <dgm:t>
        <a:bodyPr/>
        <a:lstStyle/>
        <a:p>
          <a:pPr rtl="0"/>
          <a:r>
            <a:rPr lang="nl-NL" smtClean="0"/>
            <a:t>Planetoïde: idem, maar te klein voor planeet</a:t>
          </a:r>
          <a:endParaRPr lang="nl-NL"/>
        </a:p>
      </dgm:t>
    </dgm:pt>
    <dgm:pt modelId="{0633BC59-5D9D-407D-9615-9A9EA1529D54}" type="parTrans" cxnId="{8D705871-BF13-498E-A0B0-921FD1AD1CF2}">
      <dgm:prSet/>
      <dgm:spPr/>
      <dgm:t>
        <a:bodyPr/>
        <a:lstStyle/>
        <a:p>
          <a:endParaRPr lang="nl-NL"/>
        </a:p>
      </dgm:t>
    </dgm:pt>
    <dgm:pt modelId="{F4C49D5C-CF52-4BB4-9AFA-761F7B9900A0}" type="sibTrans" cxnId="{8D705871-BF13-498E-A0B0-921FD1AD1CF2}">
      <dgm:prSet/>
      <dgm:spPr/>
      <dgm:t>
        <a:bodyPr/>
        <a:lstStyle/>
        <a:p>
          <a:endParaRPr lang="nl-NL"/>
        </a:p>
      </dgm:t>
    </dgm:pt>
    <dgm:pt modelId="{11C0272C-F7B6-45E7-86BE-DF481BA4AE04}">
      <dgm:prSet/>
      <dgm:spPr/>
      <dgm:t>
        <a:bodyPr/>
        <a:lstStyle/>
        <a:p>
          <a:pPr rtl="0"/>
          <a:r>
            <a:rPr lang="nl-NL" smtClean="0"/>
            <a:t>Meteoor: puin dat in dampkring verbrandt</a:t>
          </a:r>
          <a:endParaRPr lang="nl-NL"/>
        </a:p>
      </dgm:t>
    </dgm:pt>
    <dgm:pt modelId="{260E6D38-C007-4991-8DE8-D9245986B237}" type="parTrans" cxnId="{A5E323F4-DED3-489C-BD67-6A1C77227CB2}">
      <dgm:prSet/>
      <dgm:spPr/>
      <dgm:t>
        <a:bodyPr/>
        <a:lstStyle/>
        <a:p>
          <a:endParaRPr lang="nl-NL"/>
        </a:p>
      </dgm:t>
    </dgm:pt>
    <dgm:pt modelId="{67FBA2F3-510B-4F4D-B268-C215FE663607}" type="sibTrans" cxnId="{A5E323F4-DED3-489C-BD67-6A1C77227CB2}">
      <dgm:prSet/>
      <dgm:spPr/>
      <dgm:t>
        <a:bodyPr/>
        <a:lstStyle/>
        <a:p>
          <a:endParaRPr lang="nl-NL"/>
        </a:p>
      </dgm:t>
    </dgm:pt>
    <dgm:pt modelId="{E9ECFD24-4635-4931-9A79-5F422717C0A0}">
      <dgm:prSet/>
      <dgm:spPr/>
      <dgm:t>
        <a:bodyPr/>
        <a:lstStyle/>
        <a:p>
          <a:pPr rtl="0"/>
          <a:r>
            <a:rPr lang="nl-NL" smtClean="0"/>
            <a:t>Meteoriet: groot puin dat op aarde inslaat</a:t>
          </a:r>
          <a:endParaRPr lang="nl-NL"/>
        </a:p>
      </dgm:t>
    </dgm:pt>
    <dgm:pt modelId="{C23DBD0A-4960-40C0-9B2A-21542EF89672}" type="parTrans" cxnId="{DECADAC9-8609-4D6C-BC44-1BC42E474DF6}">
      <dgm:prSet/>
      <dgm:spPr/>
      <dgm:t>
        <a:bodyPr/>
        <a:lstStyle/>
        <a:p>
          <a:endParaRPr lang="nl-NL"/>
        </a:p>
      </dgm:t>
    </dgm:pt>
    <dgm:pt modelId="{B8318730-6859-4A2B-BD19-7B5E900AF0FA}" type="sibTrans" cxnId="{DECADAC9-8609-4D6C-BC44-1BC42E474DF6}">
      <dgm:prSet/>
      <dgm:spPr/>
      <dgm:t>
        <a:bodyPr/>
        <a:lstStyle/>
        <a:p>
          <a:endParaRPr lang="nl-NL"/>
        </a:p>
      </dgm:t>
    </dgm:pt>
    <dgm:pt modelId="{03C75CF4-00E4-4363-8D4C-1BDA399DED9B}">
      <dgm:prSet/>
      <dgm:spPr/>
      <dgm:t>
        <a:bodyPr/>
        <a:lstStyle/>
        <a:p>
          <a:pPr rtl="0"/>
          <a:r>
            <a:rPr lang="nl-NL" smtClean="0"/>
            <a:t>Komeet: draait in ellips om ster, heeft een staart van verdampt water achter zich aan</a:t>
          </a:r>
          <a:endParaRPr lang="nl-NL"/>
        </a:p>
      </dgm:t>
    </dgm:pt>
    <dgm:pt modelId="{E6BF93B9-2D81-49AC-A812-64C5375BE405}" type="parTrans" cxnId="{DD9DF022-4AC9-4A4B-9FB5-A386E50CBA0F}">
      <dgm:prSet/>
      <dgm:spPr/>
      <dgm:t>
        <a:bodyPr/>
        <a:lstStyle/>
        <a:p>
          <a:endParaRPr lang="nl-NL"/>
        </a:p>
      </dgm:t>
    </dgm:pt>
    <dgm:pt modelId="{4FD6A38A-DCE4-45BF-ACEE-F227D6A816D2}" type="sibTrans" cxnId="{DD9DF022-4AC9-4A4B-9FB5-A386E50CBA0F}">
      <dgm:prSet/>
      <dgm:spPr/>
      <dgm:t>
        <a:bodyPr/>
        <a:lstStyle/>
        <a:p>
          <a:endParaRPr lang="nl-NL"/>
        </a:p>
      </dgm:t>
    </dgm:pt>
    <dgm:pt modelId="{6D079618-9BEC-4AAA-AFF7-E686594214FD}" type="pres">
      <dgm:prSet presAssocID="{6CB4755F-CBDB-4D77-AC11-FB87D28CC29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666E2F9-688F-4E9F-A36E-22DE839AB387}" type="pres">
      <dgm:prSet presAssocID="{35660B4C-01F2-4938-BD16-54FE2BDD1F85}" presName="composite" presStyleCnt="0"/>
      <dgm:spPr/>
    </dgm:pt>
    <dgm:pt modelId="{7552D998-530A-4C9B-B372-567460171EF7}" type="pres">
      <dgm:prSet presAssocID="{35660B4C-01F2-4938-BD16-54FE2BDD1F85}" presName="imgShp" presStyleLbl="fgImgPlace1" presStyleIdx="0" presStyleCnt="4"/>
      <dgm:spPr/>
    </dgm:pt>
    <dgm:pt modelId="{0735AB8A-2CE1-48AB-8ECB-590062E6B89F}" type="pres">
      <dgm:prSet presAssocID="{35660B4C-01F2-4938-BD16-54FE2BDD1F8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6E92371-004D-4E8E-8CC9-5785AA77F80B}" type="pres">
      <dgm:prSet presAssocID="{F4C49D5C-CF52-4BB4-9AFA-761F7B9900A0}" presName="spacing" presStyleCnt="0"/>
      <dgm:spPr/>
    </dgm:pt>
    <dgm:pt modelId="{BED28F72-C4E2-440D-BC7B-DE9B8F3202F3}" type="pres">
      <dgm:prSet presAssocID="{11C0272C-F7B6-45E7-86BE-DF481BA4AE04}" presName="composite" presStyleCnt="0"/>
      <dgm:spPr/>
    </dgm:pt>
    <dgm:pt modelId="{BBCCC7B3-08BA-4AEC-8EC0-328409CB3E66}" type="pres">
      <dgm:prSet presAssocID="{11C0272C-F7B6-45E7-86BE-DF481BA4AE04}" presName="imgShp" presStyleLbl="fgImgPlace1" presStyleIdx="1" presStyleCnt="4"/>
      <dgm:spPr/>
    </dgm:pt>
    <dgm:pt modelId="{AC133C35-19B8-4499-9ABF-6B7A7EBC2B70}" type="pres">
      <dgm:prSet presAssocID="{11C0272C-F7B6-45E7-86BE-DF481BA4AE0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E1834BF-841B-483D-AE2F-3D82830B1E8D}" type="pres">
      <dgm:prSet presAssocID="{67FBA2F3-510B-4F4D-B268-C215FE663607}" presName="spacing" presStyleCnt="0"/>
      <dgm:spPr/>
    </dgm:pt>
    <dgm:pt modelId="{9B4896A5-1ADA-4E1F-BD64-9BF67628F3AE}" type="pres">
      <dgm:prSet presAssocID="{E9ECFD24-4635-4931-9A79-5F422717C0A0}" presName="composite" presStyleCnt="0"/>
      <dgm:spPr/>
    </dgm:pt>
    <dgm:pt modelId="{8C850354-00CA-4AD0-96AB-A1BAC0BC4666}" type="pres">
      <dgm:prSet presAssocID="{E9ECFD24-4635-4931-9A79-5F422717C0A0}" presName="imgShp" presStyleLbl="fgImgPlace1" presStyleIdx="2" presStyleCnt="4"/>
      <dgm:spPr/>
    </dgm:pt>
    <dgm:pt modelId="{55B32157-BCF1-4228-81AE-8C990BF120C7}" type="pres">
      <dgm:prSet presAssocID="{E9ECFD24-4635-4931-9A79-5F422717C0A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DE5220-D86C-4465-BCEC-D0DF19C0D378}" type="pres">
      <dgm:prSet presAssocID="{B8318730-6859-4A2B-BD19-7B5E900AF0FA}" presName="spacing" presStyleCnt="0"/>
      <dgm:spPr/>
    </dgm:pt>
    <dgm:pt modelId="{806316B5-4BF4-40CA-9729-ED971D489751}" type="pres">
      <dgm:prSet presAssocID="{03C75CF4-00E4-4363-8D4C-1BDA399DED9B}" presName="composite" presStyleCnt="0"/>
      <dgm:spPr/>
    </dgm:pt>
    <dgm:pt modelId="{AE7CB7F7-E655-4815-9CBE-B5EAB7E49150}" type="pres">
      <dgm:prSet presAssocID="{03C75CF4-00E4-4363-8D4C-1BDA399DED9B}" presName="imgShp" presStyleLbl="fgImgPlace1" presStyleIdx="3" presStyleCnt="4"/>
      <dgm:spPr/>
    </dgm:pt>
    <dgm:pt modelId="{5E046994-824F-4090-A56E-6186C697465F}" type="pres">
      <dgm:prSet presAssocID="{03C75CF4-00E4-4363-8D4C-1BDA399DED9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D9DF022-4AC9-4A4B-9FB5-A386E50CBA0F}" srcId="{6CB4755F-CBDB-4D77-AC11-FB87D28CC29A}" destId="{03C75CF4-00E4-4363-8D4C-1BDA399DED9B}" srcOrd="3" destOrd="0" parTransId="{E6BF93B9-2D81-49AC-A812-64C5375BE405}" sibTransId="{4FD6A38A-DCE4-45BF-ACEE-F227D6A816D2}"/>
    <dgm:cxn modelId="{A5E323F4-DED3-489C-BD67-6A1C77227CB2}" srcId="{6CB4755F-CBDB-4D77-AC11-FB87D28CC29A}" destId="{11C0272C-F7B6-45E7-86BE-DF481BA4AE04}" srcOrd="1" destOrd="0" parTransId="{260E6D38-C007-4991-8DE8-D9245986B237}" sibTransId="{67FBA2F3-510B-4F4D-B268-C215FE663607}"/>
    <dgm:cxn modelId="{F7970E72-0401-4E30-8F7E-6682E5C155AD}" type="presOf" srcId="{E9ECFD24-4635-4931-9A79-5F422717C0A0}" destId="{55B32157-BCF1-4228-81AE-8C990BF120C7}" srcOrd="0" destOrd="0" presId="urn:microsoft.com/office/officeart/2005/8/layout/vList3"/>
    <dgm:cxn modelId="{E440A814-1FF3-48F0-9B28-F884F6BB6E0D}" type="presOf" srcId="{35660B4C-01F2-4938-BD16-54FE2BDD1F85}" destId="{0735AB8A-2CE1-48AB-8ECB-590062E6B89F}" srcOrd="0" destOrd="0" presId="urn:microsoft.com/office/officeart/2005/8/layout/vList3"/>
    <dgm:cxn modelId="{BEB023D7-25AE-4AD9-B505-C1001FDD6218}" type="presOf" srcId="{11C0272C-F7B6-45E7-86BE-DF481BA4AE04}" destId="{AC133C35-19B8-4499-9ABF-6B7A7EBC2B70}" srcOrd="0" destOrd="0" presId="urn:microsoft.com/office/officeart/2005/8/layout/vList3"/>
    <dgm:cxn modelId="{7E31EC3E-17C7-4639-B901-F0AA6A8F4850}" type="presOf" srcId="{03C75CF4-00E4-4363-8D4C-1BDA399DED9B}" destId="{5E046994-824F-4090-A56E-6186C697465F}" srcOrd="0" destOrd="0" presId="urn:microsoft.com/office/officeart/2005/8/layout/vList3"/>
    <dgm:cxn modelId="{5BF0083E-F906-4F03-A99F-1A62E256DC8B}" type="presOf" srcId="{6CB4755F-CBDB-4D77-AC11-FB87D28CC29A}" destId="{6D079618-9BEC-4AAA-AFF7-E686594214FD}" srcOrd="0" destOrd="0" presId="urn:microsoft.com/office/officeart/2005/8/layout/vList3"/>
    <dgm:cxn modelId="{8D705871-BF13-498E-A0B0-921FD1AD1CF2}" srcId="{6CB4755F-CBDB-4D77-AC11-FB87D28CC29A}" destId="{35660B4C-01F2-4938-BD16-54FE2BDD1F85}" srcOrd="0" destOrd="0" parTransId="{0633BC59-5D9D-407D-9615-9A9EA1529D54}" sibTransId="{F4C49D5C-CF52-4BB4-9AFA-761F7B9900A0}"/>
    <dgm:cxn modelId="{DECADAC9-8609-4D6C-BC44-1BC42E474DF6}" srcId="{6CB4755F-CBDB-4D77-AC11-FB87D28CC29A}" destId="{E9ECFD24-4635-4931-9A79-5F422717C0A0}" srcOrd="2" destOrd="0" parTransId="{C23DBD0A-4960-40C0-9B2A-21542EF89672}" sibTransId="{B8318730-6859-4A2B-BD19-7B5E900AF0FA}"/>
    <dgm:cxn modelId="{CC012A65-38FC-4503-9940-E5C9F06632E0}" type="presParOf" srcId="{6D079618-9BEC-4AAA-AFF7-E686594214FD}" destId="{2666E2F9-688F-4E9F-A36E-22DE839AB387}" srcOrd="0" destOrd="0" presId="urn:microsoft.com/office/officeart/2005/8/layout/vList3"/>
    <dgm:cxn modelId="{838B57E5-4FBF-487B-8DB9-7CEFEE9EC219}" type="presParOf" srcId="{2666E2F9-688F-4E9F-A36E-22DE839AB387}" destId="{7552D998-530A-4C9B-B372-567460171EF7}" srcOrd="0" destOrd="0" presId="urn:microsoft.com/office/officeart/2005/8/layout/vList3"/>
    <dgm:cxn modelId="{48F709FE-6A9C-44FB-8D99-1CE858F5F18B}" type="presParOf" srcId="{2666E2F9-688F-4E9F-A36E-22DE839AB387}" destId="{0735AB8A-2CE1-48AB-8ECB-590062E6B89F}" srcOrd="1" destOrd="0" presId="urn:microsoft.com/office/officeart/2005/8/layout/vList3"/>
    <dgm:cxn modelId="{01E55747-25EA-452E-BDA2-015626C9D73B}" type="presParOf" srcId="{6D079618-9BEC-4AAA-AFF7-E686594214FD}" destId="{16E92371-004D-4E8E-8CC9-5785AA77F80B}" srcOrd="1" destOrd="0" presId="urn:microsoft.com/office/officeart/2005/8/layout/vList3"/>
    <dgm:cxn modelId="{008DCC67-1F80-4160-9FE5-4211BE680DFF}" type="presParOf" srcId="{6D079618-9BEC-4AAA-AFF7-E686594214FD}" destId="{BED28F72-C4E2-440D-BC7B-DE9B8F3202F3}" srcOrd="2" destOrd="0" presId="urn:microsoft.com/office/officeart/2005/8/layout/vList3"/>
    <dgm:cxn modelId="{3AF1AADE-3A72-4F7B-A650-7C24C02D4708}" type="presParOf" srcId="{BED28F72-C4E2-440D-BC7B-DE9B8F3202F3}" destId="{BBCCC7B3-08BA-4AEC-8EC0-328409CB3E66}" srcOrd="0" destOrd="0" presId="urn:microsoft.com/office/officeart/2005/8/layout/vList3"/>
    <dgm:cxn modelId="{11BC6E26-F6A7-4260-B5A2-E15A0AFE7110}" type="presParOf" srcId="{BED28F72-C4E2-440D-BC7B-DE9B8F3202F3}" destId="{AC133C35-19B8-4499-9ABF-6B7A7EBC2B70}" srcOrd="1" destOrd="0" presId="urn:microsoft.com/office/officeart/2005/8/layout/vList3"/>
    <dgm:cxn modelId="{1DEC83FA-475A-4A52-98A1-8BD7973FDF57}" type="presParOf" srcId="{6D079618-9BEC-4AAA-AFF7-E686594214FD}" destId="{3E1834BF-841B-483D-AE2F-3D82830B1E8D}" srcOrd="3" destOrd="0" presId="urn:microsoft.com/office/officeart/2005/8/layout/vList3"/>
    <dgm:cxn modelId="{F7BE66B9-421D-4D00-9E02-BE45B9996466}" type="presParOf" srcId="{6D079618-9BEC-4AAA-AFF7-E686594214FD}" destId="{9B4896A5-1ADA-4E1F-BD64-9BF67628F3AE}" srcOrd="4" destOrd="0" presId="urn:microsoft.com/office/officeart/2005/8/layout/vList3"/>
    <dgm:cxn modelId="{892E4C02-464E-4BD8-A1AB-A2B7B514BF50}" type="presParOf" srcId="{9B4896A5-1ADA-4E1F-BD64-9BF67628F3AE}" destId="{8C850354-00CA-4AD0-96AB-A1BAC0BC4666}" srcOrd="0" destOrd="0" presId="urn:microsoft.com/office/officeart/2005/8/layout/vList3"/>
    <dgm:cxn modelId="{4EB54D6D-13B7-4E03-AA7F-BFBE6E7952A9}" type="presParOf" srcId="{9B4896A5-1ADA-4E1F-BD64-9BF67628F3AE}" destId="{55B32157-BCF1-4228-81AE-8C990BF120C7}" srcOrd="1" destOrd="0" presId="urn:microsoft.com/office/officeart/2005/8/layout/vList3"/>
    <dgm:cxn modelId="{266EA210-0C5F-4E8B-9B12-DAD8B446A778}" type="presParOf" srcId="{6D079618-9BEC-4AAA-AFF7-E686594214FD}" destId="{AFDE5220-D86C-4465-BCEC-D0DF19C0D378}" srcOrd="5" destOrd="0" presId="urn:microsoft.com/office/officeart/2005/8/layout/vList3"/>
    <dgm:cxn modelId="{37A1C79D-6E4B-4836-8175-EC4517D0BD8F}" type="presParOf" srcId="{6D079618-9BEC-4AAA-AFF7-E686594214FD}" destId="{806316B5-4BF4-40CA-9729-ED971D489751}" srcOrd="6" destOrd="0" presId="urn:microsoft.com/office/officeart/2005/8/layout/vList3"/>
    <dgm:cxn modelId="{10255E97-73B8-4376-955B-228D16E27954}" type="presParOf" srcId="{806316B5-4BF4-40CA-9729-ED971D489751}" destId="{AE7CB7F7-E655-4815-9CBE-B5EAB7E49150}" srcOrd="0" destOrd="0" presId="urn:microsoft.com/office/officeart/2005/8/layout/vList3"/>
    <dgm:cxn modelId="{A3DF017B-A527-471A-8A7D-0F0124C8173B}" type="presParOf" srcId="{806316B5-4BF4-40CA-9729-ED971D489751}" destId="{5E046994-824F-4090-A56E-6186C69746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AAD31C-1DCF-48A4-B81C-8E475DE8EC26}" type="doc">
      <dgm:prSet loTypeId="urn:microsoft.com/office/officeart/2005/8/layout/matrix3" loCatId="matrix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A83A2A74-35D4-412D-BA8E-9422B038962F}">
      <dgm:prSet/>
      <dgm:spPr/>
      <dgm:t>
        <a:bodyPr/>
        <a:lstStyle/>
        <a:p>
          <a:pPr rtl="0"/>
          <a:endParaRPr lang="nl-NL"/>
        </a:p>
      </dgm:t>
    </dgm:pt>
    <dgm:pt modelId="{B6558BC3-1113-49FF-A3FF-B9C9B254069D}" type="parTrans" cxnId="{90CFCC03-BE58-43F6-8F42-3D210DD0E2CC}">
      <dgm:prSet/>
      <dgm:spPr/>
      <dgm:t>
        <a:bodyPr/>
        <a:lstStyle/>
        <a:p>
          <a:endParaRPr lang="nl-NL"/>
        </a:p>
      </dgm:t>
    </dgm:pt>
    <dgm:pt modelId="{ED5EACA6-80AA-4B1C-990D-C2F167BC09D9}" type="sibTrans" cxnId="{90CFCC03-BE58-43F6-8F42-3D210DD0E2CC}">
      <dgm:prSet/>
      <dgm:spPr/>
      <dgm:t>
        <a:bodyPr/>
        <a:lstStyle/>
        <a:p>
          <a:endParaRPr lang="nl-NL"/>
        </a:p>
      </dgm:t>
    </dgm:pt>
    <dgm:pt modelId="{A1E8D9F0-65FD-42D7-88FB-D687CB5076BF}">
      <dgm:prSet/>
      <dgm:spPr/>
      <dgm:t>
        <a:bodyPr/>
        <a:lstStyle/>
        <a:p>
          <a:pPr rtl="0"/>
          <a:r>
            <a:rPr lang="nl-NL" b="1" dirty="0" smtClean="0"/>
            <a:t>Afstand Aarde: 380.000 km</a:t>
          </a:r>
          <a:endParaRPr lang="nl-NL" b="1" dirty="0"/>
        </a:p>
      </dgm:t>
    </dgm:pt>
    <dgm:pt modelId="{D96C7DF0-62E6-4D66-829C-700AFE3A12CA}" type="parTrans" cxnId="{F03EDCD4-E8D9-4956-BE87-5DF18FEA2935}">
      <dgm:prSet/>
      <dgm:spPr/>
      <dgm:t>
        <a:bodyPr/>
        <a:lstStyle/>
        <a:p>
          <a:endParaRPr lang="nl-NL"/>
        </a:p>
      </dgm:t>
    </dgm:pt>
    <dgm:pt modelId="{7C742B39-BAF7-493A-9BD1-EFF13291778F}" type="sibTrans" cxnId="{F03EDCD4-E8D9-4956-BE87-5DF18FEA2935}">
      <dgm:prSet/>
      <dgm:spPr/>
      <dgm:t>
        <a:bodyPr/>
        <a:lstStyle/>
        <a:p>
          <a:endParaRPr lang="nl-NL"/>
        </a:p>
      </dgm:t>
    </dgm:pt>
    <dgm:pt modelId="{614E1FD0-262F-4EC0-8B6D-15D72EC796BE}">
      <dgm:prSet/>
      <dgm:spPr/>
      <dgm:t>
        <a:bodyPr/>
        <a:lstStyle/>
        <a:p>
          <a:pPr rtl="0"/>
          <a:r>
            <a:rPr lang="nl-NL" b="1" dirty="0" smtClean="0"/>
            <a:t>Omtrek: 10.916 km (Aarde 40.074 km)</a:t>
          </a:r>
          <a:endParaRPr lang="nl-NL" b="1" dirty="0"/>
        </a:p>
      </dgm:t>
    </dgm:pt>
    <dgm:pt modelId="{05CF824B-185D-43E3-A0E9-2BF620987C6E}" type="parTrans" cxnId="{97183223-8F3C-4489-9EF7-DFB4FA66B5AD}">
      <dgm:prSet/>
      <dgm:spPr/>
      <dgm:t>
        <a:bodyPr/>
        <a:lstStyle/>
        <a:p>
          <a:endParaRPr lang="nl-NL"/>
        </a:p>
      </dgm:t>
    </dgm:pt>
    <dgm:pt modelId="{1A297291-9EA5-4D49-9D0E-AF1FA1936ADD}" type="sibTrans" cxnId="{97183223-8F3C-4489-9EF7-DFB4FA66B5AD}">
      <dgm:prSet/>
      <dgm:spPr/>
      <dgm:t>
        <a:bodyPr/>
        <a:lstStyle/>
        <a:p>
          <a:endParaRPr lang="nl-NL"/>
        </a:p>
      </dgm:t>
    </dgm:pt>
    <dgm:pt modelId="{7ED280E6-2C04-455B-A072-5AD0EF0F7F8E}">
      <dgm:prSet/>
      <dgm:spPr/>
      <dgm:t>
        <a:bodyPr/>
        <a:lstStyle/>
        <a:p>
          <a:pPr rtl="0"/>
          <a:r>
            <a:rPr lang="nl-NL" b="1" dirty="0" smtClean="0"/>
            <a:t>Diameter: 3476 km (Aarde: 12.765 km)</a:t>
          </a:r>
          <a:endParaRPr lang="nl-NL" b="1" dirty="0"/>
        </a:p>
      </dgm:t>
    </dgm:pt>
    <dgm:pt modelId="{355E5061-1289-4665-B2BA-439B9CF60718}" type="parTrans" cxnId="{238CBF27-D34B-49F3-B80F-CB574812E810}">
      <dgm:prSet/>
      <dgm:spPr/>
      <dgm:t>
        <a:bodyPr/>
        <a:lstStyle/>
        <a:p>
          <a:endParaRPr lang="nl-NL"/>
        </a:p>
      </dgm:t>
    </dgm:pt>
    <dgm:pt modelId="{53FFA19F-9DBB-4B25-A3AD-6CE09E95D34E}" type="sibTrans" cxnId="{238CBF27-D34B-49F3-B80F-CB574812E810}">
      <dgm:prSet/>
      <dgm:spPr/>
      <dgm:t>
        <a:bodyPr/>
        <a:lstStyle/>
        <a:p>
          <a:endParaRPr lang="nl-NL"/>
        </a:p>
      </dgm:t>
    </dgm:pt>
    <dgm:pt modelId="{1FBB43F4-FB5F-4BA8-9269-1536B3EA2B61}" type="pres">
      <dgm:prSet presAssocID="{65AAD31C-1DCF-48A4-B81C-8E475DE8EC2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9F3D7B1-5E07-4C2E-9F86-BB5425FA4781}" type="pres">
      <dgm:prSet presAssocID="{65AAD31C-1DCF-48A4-B81C-8E475DE8EC26}" presName="diamond" presStyleLbl="bgShp" presStyleIdx="0" presStyleCnt="1" custLinFactNeighborX="0" custLinFactNeighborY="961"/>
      <dgm:spPr/>
    </dgm:pt>
    <dgm:pt modelId="{5A4E0DEA-9235-4E13-843C-801CA22B8D42}" type="pres">
      <dgm:prSet presAssocID="{65AAD31C-1DCF-48A4-B81C-8E475DE8EC2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D630685-2989-48FF-A331-63D55D41DA36}" type="pres">
      <dgm:prSet presAssocID="{65AAD31C-1DCF-48A4-B81C-8E475DE8EC2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F8CBAFB-590F-4103-B861-295ED8E8BEED}" type="pres">
      <dgm:prSet presAssocID="{65AAD31C-1DCF-48A4-B81C-8E475DE8EC2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0349CDE-2577-4262-9D9F-9D037049AD1B}" type="pres">
      <dgm:prSet presAssocID="{65AAD31C-1DCF-48A4-B81C-8E475DE8EC2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D9B1A8A-3D0A-4FD1-9F57-28521084D843}" type="presOf" srcId="{614E1FD0-262F-4EC0-8B6D-15D72EC796BE}" destId="{BF8CBAFB-590F-4103-B861-295ED8E8BEED}" srcOrd="0" destOrd="0" presId="urn:microsoft.com/office/officeart/2005/8/layout/matrix3"/>
    <dgm:cxn modelId="{2EE8CE3A-FDF8-4AE6-8AB9-CEFD40A27D01}" type="presOf" srcId="{65AAD31C-1DCF-48A4-B81C-8E475DE8EC26}" destId="{1FBB43F4-FB5F-4BA8-9269-1536B3EA2B61}" srcOrd="0" destOrd="0" presId="urn:microsoft.com/office/officeart/2005/8/layout/matrix3"/>
    <dgm:cxn modelId="{238CBF27-D34B-49F3-B80F-CB574812E810}" srcId="{65AAD31C-1DCF-48A4-B81C-8E475DE8EC26}" destId="{7ED280E6-2C04-455B-A072-5AD0EF0F7F8E}" srcOrd="3" destOrd="0" parTransId="{355E5061-1289-4665-B2BA-439B9CF60718}" sibTransId="{53FFA19F-9DBB-4B25-A3AD-6CE09E95D34E}"/>
    <dgm:cxn modelId="{F03EDCD4-E8D9-4956-BE87-5DF18FEA2935}" srcId="{65AAD31C-1DCF-48A4-B81C-8E475DE8EC26}" destId="{A1E8D9F0-65FD-42D7-88FB-D687CB5076BF}" srcOrd="1" destOrd="0" parTransId="{D96C7DF0-62E6-4D66-829C-700AFE3A12CA}" sibTransId="{7C742B39-BAF7-493A-9BD1-EFF13291778F}"/>
    <dgm:cxn modelId="{97183223-8F3C-4489-9EF7-DFB4FA66B5AD}" srcId="{65AAD31C-1DCF-48A4-B81C-8E475DE8EC26}" destId="{614E1FD0-262F-4EC0-8B6D-15D72EC796BE}" srcOrd="2" destOrd="0" parTransId="{05CF824B-185D-43E3-A0E9-2BF620987C6E}" sibTransId="{1A297291-9EA5-4D49-9D0E-AF1FA1936ADD}"/>
    <dgm:cxn modelId="{3F141D16-1448-49D7-9C10-2D60DB222115}" type="presOf" srcId="{A83A2A74-35D4-412D-BA8E-9422B038962F}" destId="{5A4E0DEA-9235-4E13-843C-801CA22B8D42}" srcOrd="0" destOrd="0" presId="urn:microsoft.com/office/officeart/2005/8/layout/matrix3"/>
    <dgm:cxn modelId="{90CFCC03-BE58-43F6-8F42-3D210DD0E2CC}" srcId="{65AAD31C-1DCF-48A4-B81C-8E475DE8EC26}" destId="{A83A2A74-35D4-412D-BA8E-9422B038962F}" srcOrd="0" destOrd="0" parTransId="{B6558BC3-1113-49FF-A3FF-B9C9B254069D}" sibTransId="{ED5EACA6-80AA-4B1C-990D-C2F167BC09D9}"/>
    <dgm:cxn modelId="{77B48E74-5E91-464A-8325-8C1965387C91}" type="presOf" srcId="{7ED280E6-2C04-455B-A072-5AD0EF0F7F8E}" destId="{70349CDE-2577-4262-9D9F-9D037049AD1B}" srcOrd="0" destOrd="0" presId="urn:microsoft.com/office/officeart/2005/8/layout/matrix3"/>
    <dgm:cxn modelId="{CD31589E-4CF5-489D-971F-CAD9741F30B6}" type="presOf" srcId="{A1E8D9F0-65FD-42D7-88FB-D687CB5076BF}" destId="{3D630685-2989-48FF-A331-63D55D41DA36}" srcOrd="0" destOrd="0" presId="urn:microsoft.com/office/officeart/2005/8/layout/matrix3"/>
    <dgm:cxn modelId="{5F13F63E-BDFD-43A8-A408-50610B2E63B1}" type="presParOf" srcId="{1FBB43F4-FB5F-4BA8-9269-1536B3EA2B61}" destId="{49F3D7B1-5E07-4C2E-9F86-BB5425FA4781}" srcOrd="0" destOrd="0" presId="urn:microsoft.com/office/officeart/2005/8/layout/matrix3"/>
    <dgm:cxn modelId="{D073420B-C062-430B-8E3B-0D67E7B9E17B}" type="presParOf" srcId="{1FBB43F4-FB5F-4BA8-9269-1536B3EA2B61}" destId="{5A4E0DEA-9235-4E13-843C-801CA22B8D42}" srcOrd="1" destOrd="0" presId="urn:microsoft.com/office/officeart/2005/8/layout/matrix3"/>
    <dgm:cxn modelId="{A9A4780F-1603-49C2-8DB2-621E308BEC58}" type="presParOf" srcId="{1FBB43F4-FB5F-4BA8-9269-1536B3EA2B61}" destId="{3D630685-2989-48FF-A331-63D55D41DA36}" srcOrd="2" destOrd="0" presId="urn:microsoft.com/office/officeart/2005/8/layout/matrix3"/>
    <dgm:cxn modelId="{9DE75AFE-9B71-4649-9D72-529915A567E2}" type="presParOf" srcId="{1FBB43F4-FB5F-4BA8-9269-1536B3EA2B61}" destId="{BF8CBAFB-590F-4103-B861-295ED8E8BEED}" srcOrd="3" destOrd="0" presId="urn:microsoft.com/office/officeart/2005/8/layout/matrix3"/>
    <dgm:cxn modelId="{01C259E9-16FF-44AA-A9BE-A9300BBC1C44}" type="presParOf" srcId="{1FBB43F4-FB5F-4BA8-9269-1536B3EA2B61}" destId="{70349CDE-2577-4262-9D9F-9D037049AD1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7D996-A890-4EB3-A1D5-8C771162EE6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dirty="0" smtClean="0"/>
            <a:t>Thema Zonnestelsel - Heelal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AC7A4-EBD3-450A-A3D8-6A41D81D991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smtClean="0"/>
            <a:t>Schijngestalten Maan I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74E9E-8EE3-45BC-B7AE-29869724E791}">
      <dsp:nvSpPr>
        <dsp:cNvPr id="0" name=""/>
        <dsp:cNvSpPr/>
      </dsp:nvSpPr>
      <dsp:spPr>
        <a:xfrm>
          <a:off x="664273" y="0"/>
          <a:ext cx="7528436" cy="41148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5AFAE4-0A54-4AB6-A9D1-83A3320A31AB}">
      <dsp:nvSpPr>
        <dsp:cNvPr id="0" name=""/>
        <dsp:cNvSpPr/>
      </dsp:nvSpPr>
      <dsp:spPr>
        <a:xfrm>
          <a:off x="0" y="1224136"/>
          <a:ext cx="2132076" cy="1645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Maan tussen zon en aarde: maan donker </a:t>
          </a:r>
          <a:r>
            <a:rPr lang="nl-NL" sz="2300" b="1" u="sng" kern="1200" dirty="0" smtClean="0"/>
            <a:t>nieuwe maan</a:t>
          </a:r>
          <a:endParaRPr lang="nl-NL" sz="2300" kern="1200" dirty="0"/>
        </a:p>
      </dsp:txBody>
      <dsp:txXfrm>
        <a:off x="80347" y="1304483"/>
        <a:ext cx="1971382" cy="1485226"/>
      </dsp:txXfrm>
    </dsp:sp>
    <dsp:sp modelId="{83A63412-336C-4108-894D-430EC1F3A2DE}">
      <dsp:nvSpPr>
        <dsp:cNvPr id="0" name=""/>
        <dsp:cNvSpPr/>
      </dsp:nvSpPr>
      <dsp:spPr>
        <a:xfrm>
          <a:off x="2243113" y="1234440"/>
          <a:ext cx="2132076" cy="164592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Een week later </a:t>
          </a:r>
          <a:r>
            <a:rPr lang="nl-NL" sz="2300" b="1" u="sng" kern="1200" smtClean="0"/>
            <a:t>eerste kwartier</a:t>
          </a:r>
          <a:endParaRPr lang="nl-NL" sz="2300" kern="1200"/>
        </a:p>
      </dsp:txBody>
      <dsp:txXfrm>
        <a:off x="2323460" y="1314787"/>
        <a:ext cx="1971382" cy="1485226"/>
      </dsp:txXfrm>
    </dsp:sp>
    <dsp:sp modelId="{A36EB060-C99C-4BC3-A9B4-F9E5E13CD5FC}">
      <dsp:nvSpPr>
        <dsp:cNvPr id="0" name=""/>
        <dsp:cNvSpPr/>
      </dsp:nvSpPr>
      <dsp:spPr>
        <a:xfrm>
          <a:off x="4481793" y="1234440"/>
          <a:ext cx="2132076" cy="164592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Twee weken later: M-A-Z = </a:t>
          </a:r>
          <a:r>
            <a:rPr lang="nl-NL" sz="2300" b="1" u="sng" kern="1200" smtClean="0"/>
            <a:t>volle maan</a:t>
          </a:r>
          <a:endParaRPr lang="nl-NL" sz="2300" kern="1200"/>
        </a:p>
      </dsp:txBody>
      <dsp:txXfrm>
        <a:off x="4562140" y="1314787"/>
        <a:ext cx="1971382" cy="1485226"/>
      </dsp:txXfrm>
    </dsp:sp>
    <dsp:sp modelId="{365356EA-51B9-48EC-9A2B-1E11E7BD59DF}">
      <dsp:nvSpPr>
        <dsp:cNvPr id="0" name=""/>
        <dsp:cNvSpPr/>
      </dsp:nvSpPr>
      <dsp:spPr>
        <a:xfrm>
          <a:off x="6720474" y="1234440"/>
          <a:ext cx="2132076" cy="164592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Drie weken later </a:t>
          </a:r>
          <a:r>
            <a:rPr lang="nl-NL" sz="2300" u="sng" kern="1200" smtClean="0"/>
            <a:t>l</a:t>
          </a:r>
          <a:r>
            <a:rPr lang="nl-NL" sz="2300" b="1" u="sng" kern="1200" smtClean="0"/>
            <a:t>aatste kwartier</a:t>
          </a:r>
          <a:endParaRPr lang="nl-NL" sz="2300" kern="1200"/>
        </a:p>
      </dsp:txBody>
      <dsp:txXfrm>
        <a:off x="6800821" y="1314787"/>
        <a:ext cx="1971382" cy="14852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94F29-2571-475C-AFBB-F81625E8D6F3}">
      <dsp:nvSpPr>
        <dsp:cNvPr id="0" name=""/>
        <dsp:cNvSpPr/>
      </dsp:nvSpPr>
      <dsp:spPr>
        <a:xfrm>
          <a:off x="0" y="204322"/>
          <a:ext cx="7848872" cy="815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 smtClean="0"/>
            <a:t>De maan draait in 29,5 dagen om de aarde</a:t>
          </a:r>
          <a:endParaRPr lang="nl-NL" sz="3400" kern="1200" dirty="0"/>
        </a:p>
      </dsp:txBody>
      <dsp:txXfrm>
        <a:off x="39809" y="244131"/>
        <a:ext cx="7769254" cy="7358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A8BA0-483F-4221-BAA3-F999180344D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smtClean="0"/>
            <a:t>Schijngestalten Maan II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76195-7CEF-4166-90E0-C1257776F29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smtClean="0"/>
            <a:t>Schijngestalten Maan III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44520-506A-4F17-924B-76C501E18AD0}">
      <dsp:nvSpPr>
        <dsp:cNvPr id="0" name=""/>
        <dsp:cNvSpPr/>
      </dsp:nvSpPr>
      <dsp:spPr>
        <a:xfrm>
          <a:off x="-2847406" y="-438828"/>
          <a:ext cx="3397589" cy="3397589"/>
        </a:xfrm>
        <a:prstGeom prst="blockArc">
          <a:avLst>
            <a:gd name="adj1" fmla="val 18900000"/>
            <a:gd name="adj2" fmla="val 2700000"/>
            <a:gd name="adj3" fmla="val 63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C1135-2B21-454D-A241-4EBACB0BB2A3}">
      <dsp:nvSpPr>
        <dsp:cNvPr id="0" name=""/>
        <dsp:cNvSpPr/>
      </dsp:nvSpPr>
      <dsp:spPr>
        <a:xfrm>
          <a:off x="353742" y="251993"/>
          <a:ext cx="6455449" cy="503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39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Snelheid Aarde om Zon: 30 km/sec</a:t>
          </a:r>
          <a:endParaRPr lang="nl-NL" sz="2400" kern="1200" dirty="0"/>
        </a:p>
      </dsp:txBody>
      <dsp:txXfrm>
        <a:off x="353742" y="251993"/>
        <a:ext cx="6455449" cy="503986"/>
      </dsp:txXfrm>
    </dsp:sp>
    <dsp:sp modelId="{05040CFE-E87A-48F4-98E2-390A6CA16838}">
      <dsp:nvSpPr>
        <dsp:cNvPr id="0" name=""/>
        <dsp:cNvSpPr/>
      </dsp:nvSpPr>
      <dsp:spPr>
        <a:xfrm>
          <a:off x="38750" y="188994"/>
          <a:ext cx="629983" cy="629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F909D4-4042-4C11-8BA9-83C37EB298D3}">
      <dsp:nvSpPr>
        <dsp:cNvPr id="0" name=""/>
        <dsp:cNvSpPr/>
      </dsp:nvSpPr>
      <dsp:spPr>
        <a:xfrm>
          <a:off x="536941" y="1007973"/>
          <a:ext cx="6272250" cy="503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39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Snelheid Zon in Melkweg: 230 km/sec</a:t>
          </a:r>
          <a:endParaRPr lang="nl-NL" sz="2400" kern="1200" dirty="0"/>
        </a:p>
      </dsp:txBody>
      <dsp:txXfrm>
        <a:off x="536941" y="1007973"/>
        <a:ext cx="6272250" cy="503986"/>
      </dsp:txXfrm>
    </dsp:sp>
    <dsp:sp modelId="{88A7C89D-041D-4DF8-850C-6D6F54858EC6}">
      <dsp:nvSpPr>
        <dsp:cNvPr id="0" name=""/>
        <dsp:cNvSpPr/>
      </dsp:nvSpPr>
      <dsp:spPr>
        <a:xfrm>
          <a:off x="221949" y="944974"/>
          <a:ext cx="629983" cy="629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B7C825-6877-478C-9AC1-ED5601C756F5}">
      <dsp:nvSpPr>
        <dsp:cNvPr id="0" name=""/>
        <dsp:cNvSpPr/>
      </dsp:nvSpPr>
      <dsp:spPr>
        <a:xfrm>
          <a:off x="353742" y="1763953"/>
          <a:ext cx="6455449" cy="503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39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Snelheid Melkweg naar Andromeda: 90 km/sec</a:t>
          </a:r>
          <a:endParaRPr lang="nl-NL" sz="2400" kern="1200"/>
        </a:p>
      </dsp:txBody>
      <dsp:txXfrm>
        <a:off x="353742" y="1763953"/>
        <a:ext cx="6455449" cy="503986"/>
      </dsp:txXfrm>
    </dsp:sp>
    <dsp:sp modelId="{19A00308-23D8-4D71-A15B-C0169A67F684}">
      <dsp:nvSpPr>
        <dsp:cNvPr id="0" name=""/>
        <dsp:cNvSpPr/>
      </dsp:nvSpPr>
      <dsp:spPr>
        <a:xfrm>
          <a:off x="38750" y="1700954"/>
          <a:ext cx="629983" cy="629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8E03E-D94A-4918-A703-34AB84469D9F}">
      <dsp:nvSpPr>
        <dsp:cNvPr id="0" name=""/>
        <dsp:cNvSpPr/>
      </dsp:nvSpPr>
      <dsp:spPr>
        <a:xfrm>
          <a:off x="0" y="526"/>
          <a:ext cx="7560840" cy="10773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b="1" kern="1200" dirty="0" smtClean="0"/>
            <a:t>Maansverduistering IV</a:t>
          </a:r>
          <a:endParaRPr lang="nl-NL" sz="4400" b="1" kern="1200" dirty="0"/>
        </a:p>
      </dsp:txBody>
      <dsp:txXfrm>
        <a:off x="52591" y="53117"/>
        <a:ext cx="7455658" cy="97214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14E3B-0A24-4200-BACA-F8D6A60F7FBA}">
      <dsp:nvSpPr>
        <dsp:cNvPr id="0" name=""/>
        <dsp:cNvSpPr/>
      </dsp:nvSpPr>
      <dsp:spPr>
        <a:xfrm>
          <a:off x="360058" y="19144"/>
          <a:ext cx="7416787" cy="111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Maan is bij maansverduistering wel zichtbaar: rood – oranje </a:t>
          </a:r>
          <a:endParaRPr lang="nl-NL" sz="2800" kern="1200" dirty="0"/>
        </a:p>
      </dsp:txBody>
      <dsp:txXfrm>
        <a:off x="414431" y="73517"/>
        <a:ext cx="7308041" cy="100509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37F68-D390-439F-BC2F-F3592EB32E29}">
      <dsp:nvSpPr>
        <dsp:cNvPr id="0" name=""/>
        <dsp:cNvSpPr/>
      </dsp:nvSpPr>
      <dsp:spPr>
        <a:xfrm>
          <a:off x="0" y="12780"/>
          <a:ext cx="7654305" cy="1175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900" kern="1200" smtClean="0"/>
            <a:t>Paragraaf 1: Aarde en maan</a:t>
          </a:r>
          <a:endParaRPr lang="nl-NL" sz="4900" kern="1200"/>
        </a:p>
      </dsp:txBody>
      <dsp:txXfrm>
        <a:off x="57372" y="70152"/>
        <a:ext cx="7539561" cy="106052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83AEB-CFDD-4B64-A396-FDCB253D811E}">
      <dsp:nvSpPr>
        <dsp:cNvPr id="0" name=""/>
        <dsp:cNvSpPr/>
      </dsp:nvSpPr>
      <dsp:spPr>
        <a:xfrm>
          <a:off x="0" y="424"/>
          <a:ext cx="8064896" cy="11512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kern="1200" smtClean="0"/>
            <a:t>Thema Zonnestelsel en Heelal</a:t>
          </a:r>
          <a:endParaRPr lang="nl-NL" sz="4800" kern="1200"/>
        </a:p>
      </dsp:txBody>
      <dsp:txXfrm>
        <a:off x="56201" y="56625"/>
        <a:ext cx="7952494" cy="10388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5F9C0-5708-44D3-B22A-38375426772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dirty="0" smtClean="0"/>
            <a:t>Definities hemellichamen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32800-9DEB-4FAF-B1AE-3B3F389BBAAE}">
      <dsp:nvSpPr>
        <dsp:cNvPr id="0" name=""/>
        <dsp:cNvSpPr/>
      </dsp:nvSpPr>
      <dsp:spPr>
        <a:xfrm rot="10800000">
          <a:off x="1730191" y="1828"/>
          <a:ext cx="5842174" cy="1034666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6259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Ster: zoveel massa dat hierin kernfusie optreedt. Sterren stralen, zenden licht uit</a:t>
          </a:r>
          <a:endParaRPr lang="nl-NL" sz="2300" kern="1200" dirty="0"/>
        </a:p>
      </dsp:txBody>
      <dsp:txXfrm rot="10800000">
        <a:off x="1988857" y="1828"/>
        <a:ext cx="5583508" cy="1034666"/>
      </dsp:txXfrm>
    </dsp:sp>
    <dsp:sp modelId="{8AAB09D9-4C79-4336-AAD6-5605FEF20780}">
      <dsp:nvSpPr>
        <dsp:cNvPr id="0" name=""/>
        <dsp:cNvSpPr/>
      </dsp:nvSpPr>
      <dsp:spPr>
        <a:xfrm>
          <a:off x="1212858" y="1828"/>
          <a:ext cx="1034666" cy="103466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D5E2CE-CD96-43DB-9E6D-D4A16D3F93D8}">
      <dsp:nvSpPr>
        <dsp:cNvPr id="0" name=""/>
        <dsp:cNvSpPr/>
      </dsp:nvSpPr>
      <dsp:spPr>
        <a:xfrm rot="10800000">
          <a:off x="1730191" y="1345350"/>
          <a:ext cx="5842174" cy="1034666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6259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Planeten: draaien om sterren (vast of gas)</a:t>
          </a:r>
          <a:endParaRPr lang="nl-NL" sz="2300" kern="1200"/>
        </a:p>
      </dsp:txBody>
      <dsp:txXfrm rot="10800000">
        <a:off x="1988857" y="1345350"/>
        <a:ext cx="5583508" cy="1034666"/>
      </dsp:txXfrm>
    </dsp:sp>
    <dsp:sp modelId="{8AC84F3C-6126-496B-8EA8-C87D8CB5B0C8}">
      <dsp:nvSpPr>
        <dsp:cNvPr id="0" name=""/>
        <dsp:cNvSpPr/>
      </dsp:nvSpPr>
      <dsp:spPr>
        <a:xfrm>
          <a:off x="1212858" y="1345350"/>
          <a:ext cx="1034666" cy="1034666"/>
        </a:xfrm>
        <a:prstGeom prst="ellipse">
          <a:avLst/>
        </a:prstGeom>
        <a:solidFill>
          <a:schemeClr val="accent2">
            <a:tint val="50000"/>
            <a:hueOff val="-1270"/>
            <a:satOff val="-910"/>
            <a:lumOff val="37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1D5D9FA-C9F1-400A-A21F-D1E14AFA14E0}">
      <dsp:nvSpPr>
        <dsp:cNvPr id="0" name=""/>
        <dsp:cNvSpPr/>
      </dsp:nvSpPr>
      <dsp:spPr>
        <a:xfrm rot="10800000">
          <a:off x="1730191" y="2688871"/>
          <a:ext cx="5842174" cy="1034666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6259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Planetoïde: idem, maar te klein voor planeet</a:t>
          </a:r>
          <a:endParaRPr lang="nl-NL" sz="2300" kern="1200"/>
        </a:p>
      </dsp:txBody>
      <dsp:txXfrm rot="10800000">
        <a:off x="1988857" y="2688871"/>
        <a:ext cx="5583508" cy="1034666"/>
      </dsp:txXfrm>
    </dsp:sp>
    <dsp:sp modelId="{EEF2F130-6B05-455E-BC17-DE36FF995424}">
      <dsp:nvSpPr>
        <dsp:cNvPr id="0" name=""/>
        <dsp:cNvSpPr/>
      </dsp:nvSpPr>
      <dsp:spPr>
        <a:xfrm>
          <a:off x="1212858" y="2688871"/>
          <a:ext cx="1034666" cy="1034666"/>
        </a:xfrm>
        <a:prstGeom prst="ellipse">
          <a:avLst/>
        </a:prstGeom>
        <a:solidFill>
          <a:schemeClr val="accent2">
            <a:tint val="50000"/>
            <a:hueOff val="-2539"/>
            <a:satOff val="-1819"/>
            <a:lumOff val="746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E95804B-C689-422B-95D1-5B965904ED3F}">
      <dsp:nvSpPr>
        <dsp:cNvPr id="0" name=""/>
        <dsp:cNvSpPr/>
      </dsp:nvSpPr>
      <dsp:spPr>
        <a:xfrm rot="10800000">
          <a:off x="1730191" y="4032393"/>
          <a:ext cx="5842174" cy="1034666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6259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Maan: draait om planeet</a:t>
          </a:r>
          <a:endParaRPr lang="nl-NL" sz="2300" kern="1200"/>
        </a:p>
      </dsp:txBody>
      <dsp:txXfrm rot="10800000">
        <a:off x="1988857" y="4032393"/>
        <a:ext cx="5583508" cy="1034666"/>
      </dsp:txXfrm>
    </dsp:sp>
    <dsp:sp modelId="{496C55C1-8AE9-4C76-8744-3608ECD4295C}">
      <dsp:nvSpPr>
        <dsp:cNvPr id="0" name=""/>
        <dsp:cNvSpPr/>
      </dsp:nvSpPr>
      <dsp:spPr>
        <a:xfrm>
          <a:off x="1212858" y="4032393"/>
          <a:ext cx="1034666" cy="1034666"/>
        </a:xfrm>
        <a:prstGeom prst="ellipse">
          <a:avLst/>
        </a:prstGeom>
        <a:solidFill>
          <a:schemeClr val="accent2">
            <a:tint val="50000"/>
            <a:hueOff val="-3809"/>
            <a:satOff val="-2729"/>
            <a:lumOff val="111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2AEE4-50C9-43C2-84A0-DF7E1338DCD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smtClean="0"/>
            <a:t>Definities hemellichamen</a:t>
          </a:r>
          <a:r>
            <a:rPr lang="nl-NL" sz="4700" kern="1200" smtClean="0"/>
            <a:t> II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5AB8A-2CE1-48AB-8ECB-590062E6B89F}">
      <dsp:nvSpPr>
        <dsp:cNvPr id="0" name=""/>
        <dsp:cNvSpPr/>
      </dsp:nvSpPr>
      <dsp:spPr>
        <a:xfrm rot="10800000">
          <a:off x="1738529" y="2013"/>
          <a:ext cx="5889894" cy="1019937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976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Planetoïde: idem, maar te klein voor planeet</a:t>
          </a:r>
          <a:endParaRPr lang="nl-NL" sz="2300" kern="1200"/>
        </a:p>
      </dsp:txBody>
      <dsp:txXfrm rot="10800000">
        <a:off x="1993513" y="2013"/>
        <a:ext cx="5634910" cy="1019937"/>
      </dsp:txXfrm>
    </dsp:sp>
    <dsp:sp modelId="{7552D998-530A-4C9B-B372-567460171EF7}">
      <dsp:nvSpPr>
        <dsp:cNvPr id="0" name=""/>
        <dsp:cNvSpPr/>
      </dsp:nvSpPr>
      <dsp:spPr>
        <a:xfrm>
          <a:off x="1228560" y="2013"/>
          <a:ext cx="1019937" cy="101993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133C35-19B8-4499-9ABF-6B7A7EBC2B70}">
      <dsp:nvSpPr>
        <dsp:cNvPr id="0" name=""/>
        <dsp:cNvSpPr/>
      </dsp:nvSpPr>
      <dsp:spPr>
        <a:xfrm rot="10800000">
          <a:off x="1738529" y="1326409"/>
          <a:ext cx="5889894" cy="1019937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976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Meteoor: puin dat in dampkring verbrandt</a:t>
          </a:r>
          <a:endParaRPr lang="nl-NL" sz="2300" kern="1200"/>
        </a:p>
      </dsp:txBody>
      <dsp:txXfrm rot="10800000">
        <a:off x="1993513" y="1326409"/>
        <a:ext cx="5634910" cy="1019937"/>
      </dsp:txXfrm>
    </dsp:sp>
    <dsp:sp modelId="{BBCCC7B3-08BA-4AEC-8EC0-328409CB3E66}">
      <dsp:nvSpPr>
        <dsp:cNvPr id="0" name=""/>
        <dsp:cNvSpPr/>
      </dsp:nvSpPr>
      <dsp:spPr>
        <a:xfrm>
          <a:off x="1228560" y="1326409"/>
          <a:ext cx="1019937" cy="1019937"/>
        </a:xfrm>
        <a:prstGeom prst="ellipse">
          <a:avLst/>
        </a:prstGeom>
        <a:solidFill>
          <a:schemeClr val="accent2">
            <a:tint val="50000"/>
            <a:hueOff val="-1270"/>
            <a:satOff val="-910"/>
            <a:lumOff val="37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5B32157-BCF1-4228-81AE-8C990BF120C7}">
      <dsp:nvSpPr>
        <dsp:cNvPr id="0" name=""/>
        <dsp:cNvSpPr/>
      </dsp:nvSpPr>
      <dsp:spPr>
        <a:xfrm rot="10800000">
          <a:off x="1738529" y="2650805"/>
          <a:ext cx="5889894" cy="1019937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976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Meteoriet: groot puin dat op aarde inslaat</a:t>
          </a:r>
          <a:endParaRPr lang="nl-NL" sz="2300" kern="1200"/>
        </a:p>
      </dsp:txBody>
      <dsp:txXfrm rot="10800000">
        <a:off x="1993513" y="2650805"/>
        <a:ext cx="5634910" cy="1019937"/>
      </dsp:txXfrm>
    </dsp:sp>
    <dsp:sp modelId="{8C850354-00CA-4AD0-96AB-A1BAC0BC4666}">
      <dsp:nvSpPr>
        <dsp:cNvPr id="0" name=""/>
        <dsp:cNvSpPr/>
      </dsp:nvSpPr>
      <dsp:spPr>
        <a:xfrm>
          <a:off x="1228560" y="2650805"/>
          <a:ext cx="1019937" cy="1019937"/>
        </a:xfrm>
        <a:prstGeom prst="ellipse">
          <a:avLst/>
        </a:prstGeom>
        <a:solidFill>
          <a:schemeClr val="accent2">
            <a:tint val="50000"/>
            <a:hueOff val="-2539"/>
            <a:satOff val="-1819"/>
            <a:lumOff val="746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E046994-824F-4090-A56E-6186C697465F}">
      <dsp:nvSpPr>
        <dsp:cNvPr id="0" name=""/>
        <dsp:cNvSpPr/>
      </dsp:nvSpPr>
      <dsp:spPr>
        <a:xfrm rot="10800000">
          <a:off x="1738529" y="3975201"/>
          <a:ext cx="5889894" cy="1019937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976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Komeet: draait in ellips om ster, heeft een staart van verdampt water achter zich aan</a:t>
          </a:r>
          <a:endParaRPr lang="nl-NL" sz="2300" kern="1200"/>
        </a:p>
      </dsp:txBody>
      <dsp:txXfrm rot="10800000">
        <a:off x="1993513" y="3975201"/>
        <a:ext cx="5634910" cy="1019937"/>
      </dsp:txXfrm>
    </dsp:sp>
    <dsp:sp modelId="{AE7CB7F7-E655-4815-9CBE-B5EAB7E49150}">
      <dsp:nvSpPr>
        <dsp:cNvPr id="0" name=""/>
        <dsp:cNvSpPr/>
      </dsp:nvSpPr>
      <dsp:spPr>
        <a:xfrm>
          <a:off x="1228560" y="3975201"/>
          <a:ext cx="1019937" cy="1019937"/>
        </a:xfrm>
        <a:prstGeom prst="ellipse">
          <a:avLst/>
        </a:prstGeom>
        <a:solidFill>
          <a:schemeClr val="accent2">
            <a:tint val="50000"/>
            <a:hueOff val="-3809"/>
            <a:satOff val="-2729"/>
            <a:lumOff val="111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3D7B1-5E07-4C2E-9F86-BB5425FA4781}">
      <dsp:nvSpPr>
        <dsp:cNvPr id="0" name=""/>
        <dsp:cNvSpPr/>
      </dsp:nvSpPr>
      <dsp:spPr>
        <a:xfrm>
          <a:off x="360039" y="0"/>
          <a:ext cx="4464496" cy="4464496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4E0DEA-9235-4E13-843C-801CA22B8D42}">
      <dsp:nvSpPr>
        <dsp:cNvPr id="0" name=""/>
        <dsp:cNvSpPr/>
      </dsp:nvSpPr>
      <dsp:spPr>
        <a:xfrm>
          <a:off x="784167" y="424127"/>
          <a:ext cx="1741153" cy="174115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300" kern="1200"/>
        </a:p>
      </dsp:txBody>
      <dsp:txXfrm>
        <a:off x="869163" y="509123"/>
        <a:ext cx="1571161" cy="1571161"/>
      </dsp:txXfrm>
    </dsp:sp>
    <dsp:sp modelId="{3D630685-2989-48FF-A331-63D55D41DA36}">
      <dsp:nvSpPr>
        <dsp:cNvPr id="0" name=""/>
        <dsp:cNvSpPr/>
      </dsp:nvSpPr>
      <dsp:spPr>
        <a:xfrm>
          <a:off x="2659255" y="424127"/>
          <a:ext cx="1741153" cy="1741153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1" kern="1200" dirty="0" smtClean="0"/>
            <a:t>Afstand Aarde: 380.000 km</a:t>
          </a:r>
          <a:endParaRPr lang="nl-NL" sz="2300" b="1" kern="1200" dirty="0"/>
        </a:p>
      </dsp:txBody>
      <dsp:txXfrm>
        <a:off x="2744251" y="509123"/>
        <a:ext cx="1571161" cy="1571161"/>
      </dsp:txXfrm>
    </dsp:sp>
    <dsp:sp modelId="{BF8CBAFB-590F-4103-B861-295ED8E8BEED}">
      <dsp:nvSpPr>
        <dsp:cNvPr id="0" name=""/>
        <dsp:cNvSpPr/>
      </dsp:nvSpPr>
      <dsp:spPr>
        <a:xfrm>
          <a:off x="784167" y="2299215"/>
          <a:ext cx="1741153" cy="1741153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1" kern="1200" dirty="0" smtClean="0"/>
            <a:t>Omtrek: 10.916 km (Aarde 40.074 km)</a:t>
          </a:r>
          <a:endParaRPr lang="nl-NL" sz="2300" b="1" kern="1200" dirty="0"/>
        </a:p>
      </dsp:txBody>
      <dsp:txXfrm>
        <a:off x="869163" y="2384211"/>
        <a:ext cx="1571161" cy="1571161"/>
      </dsp:txXfrm>
    </dsp:sp>
    <dsp:sp modelId="{70349CDE-2577-4262-9D9F-9D037049AD1B}">
      <dsp:nvSpPr>
        <dsp:cNvPr id="0" name=""/>
        <dsp:cNvSpPr/>
      </dsp:nvSpPr>
      <dsp:spPr>
        <a:xfrm>
          <a:off x="2659255" y="2299215"/>
          <a:ext cx="1741153" cy="174115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1" kern="1200" dirty="0" smtClean="0"/>
            <a:t>Diameter: 3476 km (Aarde: 12.765 km)</a:t>
          </a:r>
          <a:endParaRPr lang="nl-NL" sz="2300" b="1" kern="1200" dirty="0"/>
        </a:p>
      </dsp:txBody>
      <dsp:txXfrm>
        <a:off x="2744251" y="2384211"/>
        <a:ext cx="1571161" cy="1571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50E9-81AD-4D24-AF00-76C472D53EB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33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456E-100A-427D-8E47-9577422F60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02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BA9F-2CFA-46FD-BFC9-93F1E6A181D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438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F3A9BD-0435-4482-99F7-1EFFB4B4F91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0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3419-698F-46EA-8A0B-711F740697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46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EBA1-C877-4CF9-843C-3A381BF530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1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0F90-0790-463B-94AB-41FD31CDEDE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64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54F5-F774-405F-894E-81430D18E88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46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79B-F216-4102-995A-535B6320C9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7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3DB1-72E9-40A5-9397-4A2B446C867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11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C450-E002-42A2-8B5E-60151B902F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48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329D-156D-4BD8-A914-7A8EE0FF02E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55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0900-BC2C-4E33-9C4C-DD9342DDA2A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2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Layout" Target="../diagrams/layout17.xml"/><Relationship Id="rId7" Type="http://schemas.openxmlformats.org/officeDocument/2006/relationships/image" Target="../media/image7.png"/><Relationship Id="rId12" Type="http://schemas.microsoft.com/office/2007/relationships/diagramDrawing" Target="../diagrams/drawing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openxmlformats.org/officeDocument/2006/relationships/diagramColors" Target="../diagrams/colors18.xml"/><Relationship Id="rId5" Type="http://schemas.openxmlformats.org/officeDocument/2006/relationships/diagramColors" Target="../diagrams/colors17.xml"/><Relationship Id="rId10" Type="http://schemas.openxmlformats.org/officeDocument/2006/relationships/diagramQuickStyle" Target="../diagrams/quickStyle18.xml"/><Relationship Id="rId4" Type="http://schemas.openxmlformats.org/officeDocument/2006/relationships/diagramQuickStyle" Target="../diagrams/quickStyle17.xml"/><Relationship Id="rId9" Type="http://schemas.openxmlformats.org/officeDocument/2006/relationships/diagramLayout" Target="../diagrams/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8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Layout" Target="../diagrams/layout21.xml"/><Relationship Id="rId7" Type="http://schemas.openxmlformats.org/officeDocument/2006/relationships/image" Target="../media/image9.png"/><Relationship Id="rId12" Type="http://schemas.microsoft.com/office/2007/relationships/diagramDrawing" Target="../diagrams/drawing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openxmlformats.org/officeDocument/2006/relationships/diagramColors" Target="../diagrams/colors22.xml"/><Relationship Id="rId5" Type="http://schemas.openxmlformats.org/officeDocument/2006/relationships/diagramColors" Target="../diagrams/colors21.xml"/><Relationship Id="rId10" Type="http://schemas.openxmlformats.org/officeDocument/2006/relationships/diagramQuickStyle" Target="../diagrams/quickStyle22.xml"/><Relationship Id="rId4" Type="http://schemas.openxmlformats.org/officeDocument/2006/relationships/diagramQuickStyle" Target="../diagrams/quickStyle21.xml"/><Relationship Id="rId9" Type="http://schemas.openxmlformats.org/officeDocument/2006/relationships/diagramLayout" Target="../diagrams/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0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1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13" Type="http://schemas.openxmlformats.org/officeDocument/2006/relationships/diagramColors" Target="../diagrams/colors26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25.xml"/><Relationship Id="rId12" Type="http://schemas.openxmlformats.org/officeDocument/2006/relationships/diagramQuickStyle" Target="../diagrams/quickStyl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25.xml"/><Relationship Id="rId11" Type="http://schemas.openxmlformats.org/officeDocument/2006/relationships/diagramLayout" Target="../diagrams/layout26.xml"/><Relationship Id="rId5" Type="http://schemas.openxmlformats.org/officeDocument/2006/relationships/diagramData" Target="../diagrams/data25.xml"/><Relationship Id="rId10" Type="http://schemas.openxmlformats.org/officeDocument/2006/relationships/diagramData" Target="../diagrams/data26.xml"/><Relationship Id="rId4" Type="http://schemas.openxmlformats.org/officeDocument/2006/relationships/image" Target="../media/image12.png"/><Relationship Id="rId9" Type="http://schemas.microsoft.com/office/2007/relationships/diagramDrawing" Target="../diagrams/drawing25.xml"/><Relationship Id="rId14" Type="http://schemas.microsoft.com/office/2007/relationships/diagramDrawing" Target="../diagrams/drawing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http://photos1.flickr.com/4058531_9bbdd930e2.jpg" TargetMode="External"/><Relationship Id="rId3" Type="http://schemas.openxmlformats.org/officeDocument/2006/relationships/diagramLayout" Target="../diagrams/layout29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13" Type="http://schemas.openxmlformats.org/officeDocument/2006/relationships/diagramLayout" Target="../diagrams/layout32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12" Type="http://schemas.openxmlformats.org/officeDocument/2006/relationships/diagramData" Target="../diagrams/data32.xml"/><Relationship Id="rId17" Type="http://schemas.openxmlformats.org/officeDocument/2006/relationships/image" Target="../media/image15.png"/><Relationship Id="rId2" Type="http://schemas.openxmlformats.org/officeDocument/2006/relationships/diagramData" Target="../diagrams/data30.xml"/><Relationship Id="rId16" Type="http://schemas.microsoft.com/office/2007/relationships/diagramDrawing" Target="../diagrams/drawing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5" Type="http://schemas.openxmlformats.org/officeDocument/2006/relationships/diagramColors" Target="../diagrams/colors32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Relationship Id="rId14" Type="http://schemas.openxmlformats.org/officeDocument/2006/relationships/diagramQuickStyle" Target="../diagrams/quickStyle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12" Type="http://schemas.openxmlformats.org/officeDocument/2006/relationships/image" Target="../media/image22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12" Type="http://schemas.openxmlformats.org/officeDocument/2006/relationships/image" Target="../media/image23.pn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3" Type="http://schemas.openxmlformats.org/officeDocument/2006/relationships/diagramLayout" Target="../diagrams/layout37.xml"/><Relationship Id="rId7" Type="http://schemas.openxmlformats.org/officeDocument/2006/relationships/image" Target="../media/image24.png"/><Relationship Id="rId12" Type="http://schemas.microsoft.com/office/2007/relationships/diagramDrawing" Target="../diagrams/drawing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openxmlformats.org/officeDocument/2006/relationships/diagramColors" Target="../diagrams/colors38.xml"/><Relationship Id="rId5" Type="http://schemas.openxmlformats.org/officeDocument/2006/relationships/diagramColors" Target="../diagrams/colors37.xml"/><Relationship Id="rId10" Type="http://schemas.openxmlformats.org/officeDocument/2006/relationships/diagramQuickStyle" Target="../diagrams/quickStyle38.xml"/><Relationship Id="rId4" Type="http://schemas.openxmlformats.org/officeDocument/2006/relationships/diagramQuickStyle" Target="../diagrams/quickStyle37.xml"/><Relationship Id="rId9" Type="http://schemas.openxmlformats.org/officeDocument/2006/relationships/diagramLayout" Target="../diagrams/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www.phys.uu.nl/~vgent/islam/images/luncycle.gif" TargetMode="External"/><Relationship Id="rId3" Type="http://schemas.openxmlformats.org/officeDocument/2006/relationships/diagramLayout" Target="../diagrams/layout13.xml"/><Relationship Id="rId7" Type="http://schemas.openxmlformats.org/officeDocument/2006/relationships/image" Target="../media/image4.gi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12" Type="http://schemas.microsoft.com/office/2007/relationships/diagramDrawing" Target="../diagrams/drawing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diagramColors" Target="../diagrams/colors16.xml"/><Relationship Id="rId5" Type="http://schemas.openxmlformats.org/officeDocument/2006/relationships/diagramColors" Target="../diagrams/colors15.xml"/><Relationship Id="rId10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15.xml"/><Relationship Id="rId9" Type="http://schemas.openxmlformats.org/officeDocument/2006/relationships/diagramLayout" Target="../diagrams/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65601349"/>
              </p:ext>
            </p:extLst>
          </p:nvPr>
        </p:nvGraphicFramePr>
        <p:xfrm>
          <a:off x="467544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924038"/>
              </p:ext>
            </p:extLst>
          </p:nvPr>
        </p:nvGraphicFramePr>
        <p:xfrm>
          <a:off x="929793" y="1196752"/>
          <a:ext cx="6839991" cy="251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626406"/>
            <a:ext cx="4032448" cy="302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56642273"/>
              </p:ext>
            </p:extLst>
          </p:nvPr>
        </p:nvGraphicFramePr>
        <p:xfrm>
          <a:off x="457200" y="228601"/>
          <a:ext cx="8229600" cy="11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16" y="2852936"/>
            <a:ext cx="6840537" cy="359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782377"/>
              </p:ext>
            </p:extLst>
          </p:nvPr>
        </p:nvGraphicFramePr>
        <p:xfrm>
          <a:off x="1531595" y="1556792"/>
          <a:ext cx="6009371" cy="964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2339329"/>
              </p:ext>
            </p:extLst>
          </p:nvPr>
        </p:nvGraphicFramePr>
        <p:xfrm>
          <a:off x="395536" y="188640"/>
          <a:ext cx="835292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472754"/>
              </p:ext>
            </p:extLst>
          </p:nvPr>
        </p:nvGraphicFramePr>
        <p:xfrm>
          <a:off x="334425" y="1628800"/>
          <a:ext cx="835260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7828" name="Picture 4" descr="Het verloop van de knopen van de maanbaa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8" y="2996952"/>
            <a:ext cx="7848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4186812"/>
              </p:ext>
            </p:extLst>
          </p:nvPr>
        </p:nvGraphicFramePr>
        <p:xfrm>
          <a:off x="395288" y="47625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984"/>
            <a:ext cx="842486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810070"/>
              </p:ext>
            </p:extLst>
          </p:nvPr>
        </p:nvGraphicFramePr>
        <p:xfrm>
          <a:off x="863873" y="1772816"/>
          <a:ext cx="734481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140024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4" y="1844824"/>
            <a:ext cx="8804044" cy="445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01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4702132"/>
              </p:ext>
            </p:extLst>
          </p:nvPr>
        </p:nvGraphicFramePr>
        <p:xfrm>
          <a:off x="467544" y="69269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944"/>
            <a:ext cx="8208962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92035764"/>
              </p:ext>
            </p:extLst>
          </p:nvPr>
        </p:nvGraphicFramePr>
        <p:xfrm>
          <a:off x="1475656" y="2708920"/>
          <a:ext cx="60960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Clip" r:id="rId3" imgW="6095238" imgH="4001058" progId="MS_ClipArt_Gallery.5">
                  <p:embed/>
                </p:oleObj>
              </mc:Choice>
              <mc:Fallback>
                <p:oleObj name="Clip" r:id="rId3" imgW="6095238" imgH="4001058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708920"/>
                        <a:ext cx="6096000" cy="40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61996711"/>
              </p:ext>
            </p:extLst>
          </p:nvPr>
        </p:nvGraphicFramePr>
        <p:xfrm>
          <a:off x="827584" y="260648"/>
          <a:ext cx="7560840" cy="1078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8278744"/>
              </p:ext>
            </p:extLst>
          </p:nvPr>
        </p:nvGraphicFramePr>
        <p:xfrm>
          <a:off x="539552" y="1412776"/>
          <a:ext cx="813690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3902532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54148"/>
              </p:ext>
            </p:extLst>
          </p:nvPr>
        </p:nvGraphicFramePr>
        <p:xfrm>
          <a:off x="713" y="1772816"/>
          <a:ext cx="460851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3" descr="zwaartekracht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463852" cy="289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83861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4994" name="Picture 2" descr="http://photos1.flickr.com/4058531_9bbdd930e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700808"/>
            <a:ext cx="6048375" cy="4903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65768997"/>
              </p:ext>
            </p:extLst>
          </p:nvPr>
        </p:nvGraphicFramePr>
        <p:xfrm>
          <a:off x="395536" y="11663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33383"/>
              </p:ext>
            </p:extLst>
          </p:nvPr>
        </p:nvGraphicFramePr>
        <p:xfrm>
          <a:off x="0" y="4725144"/>
          <a:ext cx="903649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0193749"/>
              </p:ext>
            </p:extLst>
          </p:nvPr>
        </p:nvGraphicFramePr>
        <p:xfrm>
          <a:off x="611560" y="1412776"/>
          <a:ext cx="79208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12" y="2237494"/>
            <a:ext cx="3495680" cy="270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5" name="Picture 3" descr="dum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56079560"/>
              </p:ext>
            </p:extLst>
          </p:nvPr>
        </p:nvGraphicFramePr>
        <p:xfrm>
          <a:off x="755576" y="1700808"/>
          <a:ext cx="7654305" cy="118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67378544"/>
              </p:ext>
            </p:extLst>
          </p:nvPr>
        </p:nvGraphicFramePr>
        <p:xfrm>
          <a:off x="611560" y="404664"/>
          <a:ext cx="806489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20146"/>
            <a:ext cx="3509591" cy="357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294" name="Picture 6" descr="dum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/>
          </p:nvPr>
        </p:nvSpPr>
        <p:spPr>
          <a:xfrm>
            <a:off x="468313" y="260350"/>
            <a:ext cx="8229600" cy="5867400"/>
          </a:xfrm>
        </p:spPr>
        <p:txBody>
          <a:bodyPr/>
          <a:lstStyle/>
          <a:p>
            <a:endParaRPr lang="nl-NL"/>
          </a:p>
        </p:txBody>
      </p:sp>
      <p:pic>
        <p:nvPicPr>
          <p:cNvPr id="14342" name="Picture 6" descr="dump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/>
          </p:nvPr>
        </p:nvSpPr>
        <p:spPr>
          <a:xfrm>
            <a:off x="468313" y="765175"/>
            <a:ext cx="8229600" cy="5362575"/>
          </a:xfrm>
        </p:spPr>
        <p:txBody>
          <a:bodyPr/>
          <a:lstStyle/>
          <a:p>
            <a:endParaRPr lang="nl-NL"/>
          </a:p>
        </p:txBody>
      </p:sp>
      <p:pic>
        <p:nvPicPr>
          <p:cNvPr id="16390" name="Picture 6" descr="dump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/>
          </p:nvPr>
        </p:nvSpPr>
        <p:spPr>
          <a:xfrm>
            <a:off x="457200" y="1989138"/>
            <a:ext cx="8229600" cy="4106862"/>
          </a:xfrm>
        </p:spPr>
        <p:txBody>
          <a:bodyPr/>
          <a:lstStyle/>
          <a:p>
            <a:endParaRPr lang="nl-NL"/>
          </a:p>
        </p:txBody>
      </p:sp>
      <p:pic>
        <p:nvPicPr>
          <p:cNvPr id="18438" name="Picture 6" descr="dump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/>
          </p:nvPr>
        </p:nvSpPr>
        <p:spPr>
          <a:xfrm>
            <a:off x="468313" y="2708275"/>
            <a:ext cx="8229600" cy="3419475"/>
          </a:xfrm>
        </p:spPr>
        <p:txBody>
          <a:bodyPr/>
          <a:lstStyle/>
          <a:p>
            <a:endParaRPr lang="nl-NL"/>
          </a:p>
        </p:txBody>
      </p:sp>
      <p:pic>
        <p:nvPicPr>
          <p:cNvPr id="20486" name="Picture 6" descr="dump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60574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493877"/>
              </p:ext>
            </p:extLst>
          </p:nvPr>
        </p:nvGraphicFramePr>
        <p:xfrm>
          <a:off x="467544" y="1556792"/>
          <a:ext cx="838200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85363"/>
            <a:ext cx="4248471" cy="318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51664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062016"/>
              </p:ext>
            </p:extLst>
          </p:nvPr>
        </p:nvGraphicFramePr>
        <p:xfrm>
          <a:off x="1331868" y="1628800"/>
          <a:ext cx="6707088" cy="74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81" y="2564904"/>
            <a:ext cx="66960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59068443"/>
              </p:ext>
            </p:extLst>
          </p:nvPr>
        </p:nvGraphicFramePr>
        <p:xfrm>
          <a:off x="457200" y="228600"/>
          <a:ext cx="8229600" cy="14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6192838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7616059"/>
              </p:ext>
            </p:extLst>
          </p:nvPr>
        </p:nvGraphicFramePr>
        <p:xfrm>
          <a:off x="6804248" y="2852936"/>
          <a:ext cx="216024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325085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794603"/>
              </p:ext>
            </p:extLst>
          </p:nvPr>
        </p:nvGraphicFramePr>
        <p:xfrm>
          <a:off x="179388" y="1600200"/>
          <a:ext cx="8785225" cy="506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7221318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161962"/>
              </p:ext>
            </p:extLst>
          </p:nvPr>
        </p:nvGraphicFramePr>
        <p:xfrm>
          <a:off x="179512" y="1600200"/>
          <a:ext cx="8856984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279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308259"/>
              </p:ext>
            </p:extLst>
          </p:nvPr>
        </p:nvGraphicFramePr>
        <p:xfrm>
          <a:off x="3131840" y="2204864"/>
          <a:ext cx="51845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7243682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452568"/>
              </p:ext>
            </p:extLst>
          </p:nvPr>
        </p:nvGraphicFramePr>
        <p:xfrm>
          <a:off x="107504" y="2636912"/>
          <a:ext cx="885698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2558109"/>
              </p:ext>
            </p:extLst>
          </p:nvPr>
        </p:nvGraphicFramePr>
        <p:xfrm>
          <a:off x="755576" y="1484784"/>
          <a:ext cx="784887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2860756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2708" name="Picture 4" descr="http://www.phys.uu.nl/~vgent/islam/images/luncycle.gif"/>
          <p:cNvPicPr>
            <a:picLocks noGrp="1" noChangeAspect="1" noChangeArrowheads="1"/>
          </p:cNvPicPr>
          <p:nvPr>
            <p:ph idx="1"/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6" y="1556792"/>
            <a:ext cx="6770520" cy="51323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1458780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2856"/>
            <a:ext cx="801052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56678425"/>
              </p:ext>
            </p:extLst>
          </p:nvPr>
        </p:nvGraphicFramePr>
        <p:xfrm>
          <a:off x="467544" y="1340768"/>
          <a:ext cx="8229600" cy="183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47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3140968"/>
            <a:ext cx="6004764" cy="3467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3266703"/>
              </p:ext>
            </p:extLst>
          </p:nvPr>
        </p:nvGraphicFramePr>
        <p:xfrm>
          <a:off x="467544" y="188640"/>
          <a:ext cx="820891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398</Words>
  <Application>Microsoft Office PowerPoint</Application>
  <PresentationFormat>Diavoorstelling (4:3)</PresentationFormat>
  <Paragraphs>56</Paragraphs>
  <Slides>27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9" baseType="lpstr">
      <vt:lpstr>Kantoorthema</vt:lpstr>
      <vt:lpstr>Clip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6: Aarde en maan.</dc:title>
  <dc:creator>Lex Onderstal</dc:creator>
  <cp:lastModifiedBy>Beheerder</cp:lastModifiedBy>
  <cp:revision>27</cp:revision>
  <dcterms:created xsi:type="dcterms:W3CDTF">2007-10-23T19:57:17Z</dcterms:created>
  <dcterms:modified xsi:type="dcterms:W3CDTF">2014-08-14T12:34:17Z</dcterms:modified>
</cp:coreProperties>
</file>